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6858000" cx="12192000"/>
  <p:notesSz cx="6858000" cy="9144000"/>
  <p:embeddedFontLst>
    <p:embeddedFont>
      <p:font typeface="Century Gothic"/>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3B10DD6-C269-4BE1-950D-112BCD23C34E}">
  <a:tblStyle styleId="{93B10DD6-C269-4BE1-950D-112BCD23C34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font" Target="fonts/CenturyGothic-bold.fntdata"/><Relationship Id="rId23" Type="http://schemas.openxmlformats.org/officeDocument/2006/relationships/slide" Target="slides/slide17.xml"/><Relationship Id="rId45" Type="http://schemas.openxmlformats.org/officeDocument/2006/relationships/font" Target="fonts/CenturyGothic-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CenturyGothic-boldItalic.fntdata"/><Relationship Id="rId25" Type="http://schemas.openxmlformats.org/officeDocument/2006/relationships/slide" Target="slides/slide19.xml"/><Relationship Id="rId47" Type="http://schemas.openxmlformats.org/officeDocument/2006/relationships/font" Target="fonts/CenturyGothic-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ff0f30349_0_61:notes"/>
          <p:cNvSpPr txBox="1"/>
          <p:nvPr>
            <p:ph idx="1" type="body"/>
          </p:nvPr>
        </p:nvSpPr>
        <p:spPr>
          <a:xfrm>
            <a:off x="685800" y="4343237"/>
            <a:ext cx="5486100" cy="41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g10ff0f30349_0_61:notes"/>
          <p:cNvSpPr/>
          <p:nvPr>
            <p:ph idx="2" type="sldImg"/>
          </p:nvPr>
        </p:nvSpPr>
        <p:spPr>
          <a:xfrm>
            <a:off x="0" y="674365"/>
            <a:ext cx="300" cy="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fe6503d045_2_1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fe6503d045_2_16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gfe6503d045_2_16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4: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GROUP BY groups together rows that have the same values in specified columns. It computes summaries (aggregates) for each unique combination of values. </a:t>
            </a:r>
            <a:endParaRPr/>
          </a:p>
        </p:txBody>
      </p:sp>
      <p:sp>
        <p:nvSpPr>
          <p:cNvPr id="368" name="Google Shape;36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139ead19e8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139ead19e8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a:t>
            </a:r>
            <a:endParaRPr/>
          </a:p>
        </p:txBody>
      </p:sp>
      <p:sp>
        <p:nvSpPr>
          <p:cNvPr id="379" name="Google Shape;379;g1139ead19e8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5: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390" name="Google Shape;39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6: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00" name="Google Shape;40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7: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10" name="Google Shape;41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8: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20" name="Google Shape;42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32" name="Google Shape;43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fe6503d045_2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fe6503d045_2_1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gfe6503d045_2_19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p13: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455" name="Google Shape;455;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fe6503d045_2_3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fe6503d045_2_39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fe6503d045_2_39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fe6503d045_2_25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66" name="Google Shape;466;gfe6503d045_2_2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fe6503d045_2_25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73" name="Google Shape;473;gfe6503d045_2_2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fe6503d045_2_26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82" name="Google Shape;482;gfe6503d045_2_2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fe6503d045_2_2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fe6503d045_2_27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gfe6503d045_2_27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fe6503d045_2_2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fe6503d045_2_28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gfe6503d045_2_2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14: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13" name="Google Shape;51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16: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22" name="Google Shape;52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p17: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30" name="Google Shape;530;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18: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38" name="Google Shape;53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fe6503d045_2_3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fe6503d045_2_35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gfe6503d045_2_3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272" name="Google Shape;27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1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56" name="Google Shape;55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21: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65" name="Google Shape;56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22: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75" name="Google Shape;57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23: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85" name="Google Shape;585;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fe6503d045_2_3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fe6503d045_2_36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gfe6503d045_2_3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15153f0368e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15153f0368e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g15153f0368e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fe6503d045_2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fe6503d045_2_37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gfe6503d045_2_37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e6503d045_2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fe6503d045_2_3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gfe6503d045_2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2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400"/>
              <a:buFont typeface="Arial"/>
              <a:buNone/>
            </a:pPr>
            <a:r>
              <a:rPr lang="en-US"/>
              <a:t>Address any questions students have from reviewing THIS MODULE, having JUST SEEN IT PRESENTED.</a:t>
            </a:r>
            <a:endParaRPr/>
          </a:p>
        </p:txBody>
      </p:sp>
      <p:sp>
        <p:nvSpPr>
          <p:cNvPr id="626" name="Google Shape;626;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fe6503d045_2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fe6503d045_2_1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gfe6503d045_2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fe6503d045_2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fe6503d045_2_6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fe6503d045_2_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3: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300" name="Google Shape;30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fe6503d045_2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fe6503d045_2_9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gfe6503d045_2_9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fe6503d045_2_1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fe6503d045_2_12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gfe6503d045_2_1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fe6503d045_2_1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fe6503d045_2_15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gfe6503d045_2_1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42" name="Shape 42"/>
        <p:cNvGrpSpPr/>
        <p:nvPr/>
      </p:nvGrpSpPr>
      <p:grpSpPr>
        <a:xfrm>
          <a:off x="0" y="0"/>
          <a:ext cx="0" cy="0"/>
          <a:chOff x="0" y="0"/>
          <a:chExt cx="0" cy="0"/>
        </a:xfrm>
      </p:grpSpPr>
      <p:sp>
        <p:nvSpPr>
          <p:cNvPr id="43" name="Google Shape;43;p2"/>
          <p:cNvSpPr/>
          <p:nvPr/>
        </p:nvSpPr>
        <p:spPr>
          <a:xfrm>
            <a:off x="0" y="1572833"/>
            <a:ext cx="12192000" cy="4127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 name="Google Shape;44;p2"/>
          <p:cNvSpPr txBox="1"/>
          <p:nvPr>
            <p:ph type="title"/>
          </p:nvPr>
        </p:nvSpPr>
        <p:spPr>
          <a:xfrm>
            <a:off x="0" y="2800533"/>
            <a:ext cx="12192000" cy="1917600"/>
          </a:xfrm>
          <a:prstGeom prst="rect">
            <a:avLst/>
          </a:prstGeom>
        </p:spPr>
        <p:txBody>
          <a:bodyPr anchorCtr="0" anchor="t" bIns="121900" lIns="121900" spcFirstLastPara="1" rIns="121900" wrap="square" tIns="121900">
            <a:noAutofit/>
          </a:bodyPr>
          <a:lstStyle>
            <a:lvl1pPr lvl="0" algn="ctr">
              <a:spcBef>
                <a:spcPts val="0"/>
              </a:spcBef>
              <a:spcAft>
                <a:spcPts val="0"/>
              </a:spcAft>
              <a:buClr>
                <a:srgbClr val="FEC14F"/>
              </a:buClr>
              <a:buSzPts val="5300"/>
              <a:buFont typeface="Avenir"/>
              <a:buNone/>
              <a:defRPr sz="5300">
                <a:solidFill>
                  <a:srgbClr val="FEC14F"/>
                </a:solidFill>
                <a:latin typeface="Avenir"/>
                <a:ea typeface="Avenir"/>
                <a:cs typeface="Avenir"/>
                <a:sym typeface="Avenir"/>
              </a:defRPr>
            </a:lvl1pPr>
            <a:lvl2pPr lvl="1" algn="ctr">
              <a:spcBef>
                <a:spcPts val="0"/>
              </a:spcBef>
              <a:spcAft>
                <a:spcPts val="0"/>
              </a:spcAft>
              <a:buClr>
                <a:srgbClr val="FEC14F"/>
              </a:buClr>
              <a:buSzPts val="4800"/>
              <a:buNone/>
              <a:defRPr sz="4800">
                <a:solidFill>
                  <a:srgbClr val="FEC14F"/>
                </a:solidFill>
              </a:defRPr>
            </a:lvl2pPr>
            <a:lvl3pPr lvl="2" algn="ctr">
              <a:spcBef>
                <a:spcPts val="0"/>
              </a:spcBef>
              <a:spcAft>
                <a:spcPts val="0"/>
              </a:spcAft>
              <a:buClr>
                <a:srgbClr val="FEC14F"/>
              </a:buClr>
              <a:buSzPts val="4800"/>
              <a:buNone/>
              <a:defRPr sz="4800">
                <a:solidFill>
                  <a:srgbClr val="FEC14F"/>
                </a:solidFill>
              </a:defRPr>
            </a:lvl3pPr>
            <a:lvl4pPr lvl="3" algn="ctr">
              <a:spcBef>
                <a:spcPts val="0"/>
              </a:spcBef>
              <a:spcAft>
                <a:spcPts val="0"/>
              </a:spcAft>
              <a:buClr>
                <a:srgbClr val="FEC14F"/>
              </a:buClr>
              <a:buSzPts val="4800"/>
              <a:buNone/>
              <a:defRPr sz="4800">
                <a:solidFill>
                  <a:srgbClr val="FEC14F"/>
                </a:solidFill>
              </a:defRPr>
            </a:lvl4pPr>
            <a:lvl5pPr lvl="4" algn="ctr">
              <a:spcBef>
                <a:spcPts val="0"/>
              </a:spcBef>
              <a:spcAft>
                <a:spcPts val="0"/>
              </a:spcAft>
              <a:buClr>
                <a:srgbClr val="FEC14F"/>
              </a:buClr>
              <a:buSzPts val="4800"/>
              <a:buNone/>
              <a:defRPr sz="4800">
                <a:solidFill>
                  <a:srgbClr val="FEC14F"/>
                </a:solidFill>
              </a:defRPr>
            </a:lvl5pPr>
            <a:lvl6pPr lvl="5" algn="ctr">
              <a:spcBef>
                <a:spcPts val="0"/>
              </a:spcBef>
              <a:spcAft>
                <a:spcPts val="0"/>
              </a:spcAft>
              <a:buClr>
                <a:srgbClr val="FEC14F"/>
              </a:buClr>
              <a:buSzPts val="4800"/>
              <a:buNone/>
              <a:defRPr sz="4800">
                <a:solidFill>
                  <a:srgbClr val="FEC14F"/>
                </a:solidFill>
              </a:defRPr>
            </a:lvl6pPr>
            <a:lvl7pPr lvl="6" algn="ctr">
              <a:spcBef>
                <a:spcPts val="0"/>
              </a:spcBef>
              <a:spcAft>
                <a:spcPts val="0"/>
              </a:spcAft>
              <a:buClr>
                <a:srgbClr val="FEC14F"/>
              </a:buClr>
              <a:buSzPts val="4800"/>
              <a:buNone/>
              <a:defRPr sz="4800">
                <a:solidFill>
                  <a:srgbClr val="FEC14F"/>
                </a:solidFill>
              </a:defRPr>
            </a:lvl7pPr>
            <a:lvl8pPr lvl="7" algn="ctr">
              <a:spcBef>
                <a:spcPts val="0"/>
              </a:spcBef>
              <a:spcAft>
                <a:spcPts val="0"/>
              </a:spcAft>
              <a:buClr>
                <a:srgbClr val="FEC14F"/>
              </a:buClr>
              <a:buSzPts val="4800"/>
              <a:buNone/>
              <a:defRPr sz="4800">
                <a:solidFill>
                  <a:srgbClr val="FEC14F"/>
                </a:solidFill>
              </a:defRPr>
            </a:lvl8pPr>
            <a:lvl9pPr lvl="8" algn="ctr">
              <a:spcBef>
                <a:spcPts val="0"/>
              </a:spcBef>
              <a:spcAft>
                <a:spcPts val="0"/>
              </a:spcAft>
              <a:buClr>
                <a:srgbClr val="FEC14F"/>
              </a:buClr>
              <a:buSzPts val="4800"/>
              <a:buNone/>
              <a:defRPr sz="4800">
                <a:solidFill>
                  <a:srgbClr val="FEC14F"/>
                </a:solidFill>
              </a:defRPr>
            </a:lvl9pPr>
          </a:lstStyle>
          <a:p/>
        </p:txBody>
      </p:sp>
      <p:sp>
        <p:nvSpPr>
          <p:cNvPr id="45" name="Google Shape;45;p2"/>
          <p:cNvSpPr/>
          <p:nvPr/>
        </p:nvSpPr>
        <p:spPr>
          <a:xfrm rot="10800000">
            <a:off x="3562533" y="4262593"/>
            <a:ext cx="4862564" cy="1578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rgbClr val="9FC5E8"/>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p:cSld name="CUSTOM_3">
    <p:spTree>
      <p:nvGrpSpPr>
        <p:cNvPr id="95" name="Shape 95"/>
        <p:cNvGrpSpPr/>
        <p:nvPr/>
      </p:nvGrpSpPr>
      <p:grpSpPr>
        <a:xfrm>
          <a:off x="0" y="0"/>
          <a:ext cx="0" cy="0"/>
          <a:chOff x="0" y="0"/>
          <a:chExt cx="0" cy="0"/>
        </a:xfrm>
      </p:grpSpPr>
      <p:sp>
        <p:nvSpPr>
          <p:cNvPr id="96" name="Google Shape;96;p11"/>
          <p:cNvSpPr txBox="1"/>
          <p:nvPr>
            <p:ph type="title"/>
          </p:nvPr>
        </p:nvSpPr>
        <p:spPr>
          <a:xfrm>
            <a:off x="647433" y="899933"/>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3300"/>
              <a:buNone/>
              <a:defRPr b="1"/>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sp>
        <p:nvSpPr>
          <p:cNvPr id="97" name="Google Shape;97;p11"/>
          <p:cNvSpPr/>
          <p:nvPr/>
        </p:nvSpPr>
        <p:spPr>
          <a:xfrm>
            <a:off x="647433" y="1970433"/>
            <a:ext cx="3190800" cy="3776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 name="Google Shape;98;p11"/>
          <p:cNvSpPr/>
          <p:nvPr/>
        </p:nvSpPr>
        <p:spPr>
          <a:xfrm>
            <a:off x="4125567" y="1970433"/>
            <a:ext cx="7389000" cy="3776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 name="Google Shape;99;p11"/>
          <p:cNvSpPr/>
          <p:nvPr>
            <p:ph idx="2" type="pic"/>
          </p:nvPr>
        </p:nvSpPr>
        <p:spPr>
          <a:xfrm>
            <a:off x="1149400" y="2421967"/>
            <a:ext cx="2257800" cy="2853300"/>
          </a:xfrm>
          <a:prstGeom prst="roundRect">
            <a:avLst>
              <a:gd fmla="val 16667" name="adj"/>
            </a:avLst>
          </a:prstGeom>
          <a:noFill/>
          <a:ln>
            <a:noFill/>
          </a:ln>
        </p:spPr>
      </p:sp>
      <p:sp>
        <p:nvSpPr>
          <p:cNvPr id="100" name="Google Shape;100;p11"/>
          <p:cNvSpPr txBox="1"/>
          <p:nvPr>
            <p:ph idx="1" type="body"/>
          </p:nvPr>
        </p:nvSpPr>
        <p:spPr>
          <a:xfrm>
            <a:off x="4536067" y="2421967"/>
            <a:ext cx="6629700" cy="3017100"/>
          </a:xfrm>
          <a:prstGeom prst="rect">
            <a:avLst/>
          </a:prstGeom>
        </p:spPr>
        <p:txBody>
          <a:bodyPr anchorCtr="0" anchor="t" bIns="121900" lIns="121900" spcFirstLastPara="1" rIns="121900" wrap="square" tIns="121900">
            <a:normAutofit/>
          </a:bodyPr>
          <a:lstStyle>
            <a:lvl1pPr indent="-361950" lvl="0" marL="457200">
              <a:spcBef>
                <a:spcPts val="0"/>
              </a:spcBef>
              <a:spcAft>
                <a:spcPts val="0"/>
              </a:spcAft>
              <a:buClr>
                <a:schemeClr val="lt1"/>
              </a:buClr>
              <a:buSzPts val="2100"/>
              <a:buChar char="●"/>
              <a:defRPr>
                <a:solidFill>
                  <a:schemeClr val="lt1"/>
                </a:solidFill>
              </a:defRPr>
            </a:lvl1pPr>
            <a:lvl2pPr indent="-349250" lvl="1" marL="914400">
              <a:spcBef>
                <a:spcPts val="0"/>
              </a:spcBef>
              <a:spcAft>
                <a:spcPts val="0"/>
              </a:spcAft>
              <a:buClr>
                <a:schemeClr val="lt1"/>
              </a:buClr>
              <a:buSzPts val="1900"/>
              <a:buChar char="○"/>
              <a:defRPr>
                <a:solidFill>
                  <a:schemeClr val="lt1"/>
                </a:solidFill>
              </a:defRPr>
            </a:lvl2pPr>
            <a:lvl3pPr indent="-349250" lvl="2" marL="1371600">
              <a:spcBef>
                <a:spcPts val="0"/>
              </a:spcBef>
              <a:spcAft>
                <a:spcPts val="0"/>
              </a:spcAft>
              <a:buClr>
                <a:schemeClr val="lt1"/>
              </a:buClr>
              <a:buSzPts val="1900"/>
              <a:buChar char="■"/>
              <a:defRPr>
                <a:solidFill>
                  <a:schemeClr val="lt1"/>
                </a:solidFill>
              </a:defRPr>
            </a:lvl3pPr>
            <a:lvl4pPr indent="-349250" lvl="3" marL="1828800">
              <a:spcBef>
                <a:spcPts val="0"/>
              </a:spcBef>
              <a:spcAft>
                <a:spcPts val="0"/>
              </a:spcAft>
              <a:buClr>
                <a:schemeClr val="lt1"/>
              </a:buClr>
              <a:buSzPts val="1900"/>
              <a:buChar char="●"/>
              <a:defRPr>
                <a:solidFill>
                  <a:schemeClr val="lt1"/>
                </a:solidFill>
              </a:defRPr>
            </a:lvl4pPr>
            <a:lvl5pPr indent="-349250" lvl="4" marL="2286000">
              <a:spcBef>
                <a:spcPts val="0"/>
              </a:spcBef>
              <a:spcAft>
                <a:spcPts val="0"/>
              </a:spcAft>
              <a:buClr>
                <a:schemeClr val="lt1"/>
              </a:buClr>
              <a:buSzPts val="1900"/>
              <a:buChar char="○"/>
              <a:defRPr>
                <a:solidFill>
                  <a:schemeClr val="lt1"/>
                </a:solidFill>
              </a:defRPr>
            </a:lvl5pPr>
            <a:lvl6pPr indent="-349250" lvl="5" marL="2743200">
              <a:spcBef>
                <a:spcPts val="0"/>
              </a:spcBef>
              <a:spcAft>
                <a:spcPts val="0"/>
              </a:spcAft>
              <a:buClr>
                <a:schemeClr val="lt1"/>
              </a:buClr>
              <a:buSzPts val="1900"/>
              <a:buChar char="■"/>
              <a:defRPr>
                <a:solidFill>
                  <a:schemeClr val="lt1"/>
                </a:solidFill>
              </a:defRPr>
            </a:lvl6pPr>
            <a:lvl7pPr indent="-349250" lvl="6" marL="3200400">
              <a:spcBef>
                <a:spcPts val="0"/>
              </a:spcBef>
              <a:spcAft>
                <a:spcPts val="0"/>
              </a:spcAft>
              <a:buClr>
                <a:schemeClr val="lt1"/>
              </a:buClr>
              <a:buSzPts val="1900"/>
              <a:buChar char="●"/>
              <a:defRPr>
                <a:solidFill>
                  <a:schemeClr val="lt1"/>
                </a:solidFill>
              </a:defRPr>
            </a:lvl7pPr>
            <a:lvl8pPr indent="-349250" lvl="7" marL="3657600">
              <a:spcBef>
                <a:spcPts val="0"/>
              </a:spcBef>
              <a:spcAft>
                <a:spcPts val="0"/>
              </a:spcAft>
              <a:buClr>
                <a:schemeClr val="lt1"/>
              </a:buClr>
              <a:buSzPts val="1900"/>
              <a:buChar char="○"/>
              <a:defRPr>
                <a:solidFill>
                  <a:schemeClr val="lt1"/>
                </a:solidFill>
              </a:defRPr>
            </a:lvl8pPr>
            <a:lvl9pPr indent="-349250" lvl="8" marL="4114800">
              <a:spcBef>
                <a:spcPts val="0"/>
              </a:spcBef>
              <a:spcAft>
                <a:spcPts val="0"/>
              </a:spcAft>
              <a:buClr>
                <a:schemeClr val="lt1"/>
              </a:buClr>
              <a:buSzPts val="1900"/>
              <a:buChar char="■"/>
              <a:defRPr>
                <a:solidFill>
                  <a:schemeClr val="lt1"/>
                </a:solidFill>
              </a:defRPr>
            </a:lvl9pPr>
          </a:lstStyle>
          <a:p/>
        </p:txBody>
      </p:sp>
      <p:sp>
        <p:nvSpPr>
          <p:cNvPr id="101" name="Google Shape;101;p11"/>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 name="Google Shape;102;p11"/>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3" name="Shape 103"/>
        <p:cNvGrpSpPr/>
        <p:nvPr/>
      </p:nvGrpSpPr>
      <p:grpSpPr>
        <a:xfrm>
          <a:off x="0" y="0"/>
          <a:ext cx="0" cy="0"/>
          <a:chOff x="0" y="0"/>
          <a:chExt cx="0" cy="0"/>
        </a:xfrm>
      </p:grpSpPr>
      <p:sp>
        <p:nvSpPr>
          <p:cNvPr id="104" name="Google Shape;104;p12"/>
          <p:cNvSpPr txBox="1"/>
          <p:nvPr>
            <p:ph type="title"/>
          </p:nvPr>
        </p:nvSpPr>
        <p:spPr>
          <a:xfrm>
            <a:off x="653667" y="600200"/>
            <a:ext cx="11220900" cy="5454300"/>
          </a:xfrm>
          <a:prstGeom prst="rect">
            <a:avLst/>
          </a:prstGeom>
        </p:spPr>
        <p:txBody>
          <a:bodyPr anchorCtr="0" anchor="ctr" bIns="121900" lIns="121900" spcFirstLastPara="1" rIns="121900" wrap="square" tIns="121900">
            <a:spAutoFit/>
          </a:bodyPr>
          <a:lstStyle>
            <a:lvl1pPr lvl="0">
              <a:spcBef>
                <a:spcPts val="0"/>
              </a:spcBef>
              <a:spcAft>
                <a:spcPts val="0"/>
              </a:spcAft>
              <a:buClr>
                <a:srgbClr val="0079C0"/>
              </a:buClr>
              <a:buSzPts val="6300"/>
              <a:buChar char="●"/>
              <a:defRPr b="1" sz="6300">
                <a:solidFill>
                  <a:srgbClr val="0079C0"/>
                </a:solidFill>
              </a:defRPr>
            </a:lvl1pPr>
            <a:lvl2pPr lvl="1">
              <a:spcBef>
                <a:spcPts val="0"/>
              </a:spcBef>
              <a:spcAft>
                <a:spcPts val="0"/>
              </a:spcAft>
              <a:buSzPts val="6400"/>
              <a:buChar char="○"/>
              <a:defRPr sz="6400"/>
            </a:lvl2pPr>
            <a:lvl3pPr lvl="2">
              <a:spcBef>
                <a:spcPts val="0"/>
              </a:spcBef>
              <a:spcAft>
                <a:spcPts val="0"/>
              </a:spcAft>
              <a:buSzPts val="6400"/>
              <a:buChar char="■"/>
              <a:defRPr sz="6400"/>
            </a:lvl3pPr>
            <a:lvl4pPr lvl="3">
              <a:spcBef>
                <a:spcPts val="0"/>
              </a:spcBef>
              <a:spcAft>
                <a:spcPts val="0"/>
              </a:spcAft>
              <a:buSzPts val="6400"/>
              <a:buChar char="●"/>
              <a:defRPr sz="6400"/>
            </a:lvl4pPr>
            <a:lvl5pPr lvl="4">
              <a:spcBef>
                <a:spcPts val="0"/>
              </a:spcBef>
              <a:spcAft>
                <a:spcPts val="0"/>
              </a:spcAft>
              <a:buSzPts val="6400"/>
              <a:buChar char="○"/>
              <a:defRPr sz="6400"/>
            </a:lvl5pPr>
            <a:lvl6pPr lvl="5">
              <a:spcBef>
                <a:spcPts val="0"/>
              </a:spcBef>
              <a:spcAft>
                <a:spcPts val="0"/>
              </a:spcAft>
              <a:buSzPts val="6400"/>
              <a:buChar char="■"/>
              <a:defRPr sz="6400"/>
            </a:lvl6pPr>
            <a:lvl7pPr lvl="6">
              <a:spcBef>
                <a:spcPts val="0"/>
              </a:spcBef>
              <a:spcAft>
                <a:spcPts val="0"/>
              </a:spcAft>
              <a:buSzPts val="6400"/>
              <a:buChar char="●"/>
              <a:defRPr sz="6400"/>
            </a:lvl7pPr>
            <a:lvl8pPr lvl="7">
              <a:spcBef>
                <a:spcPts val="0"/>
              </a:spcBef>
              <a:spcAft>
                <a:spcPts val="0"/>
              </a:spcAft>
              <a:buSzPts val="6400"/>
              <a:buChar char="○"/>
              <a:defRPr sz="6400"/>
            </a:lvl8pPr>
            <a:lvl9pPr lvl="8">
              <a:spcBef>
                <a:spcPts val="0"/>
              </a:spcBef>
              <a:spcAft>
                <a:spcPts val="0"/>
              </a:spcAft>
              <a:buSzPts val="6400"/>
              <a:buChar char="■"/>
              <a:defRPr sz="6400"/>
            </a:lvl9pPr>
          </a:lstStyle>
          <a:p/>
        </p:txBody>
      </p:sp>
      <p:sp>
        <p:nvSpPr>
          <p:cNvPr id="105" name="Google Shape;105;p12"/>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 name="Google Shape;106;p12"/>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7" name="Shape 107"/>
        <p:cNvGrpSpPr/>
        <p:nvPr/>
      </p:nvGrpSpPr>
      <p:grpSpPr>
        <a:xfrm>
          <a:off x="0" y="0"/>
          <a:ext cx="0" cy="0"/>
          <a:chOff x="0" y="0"/>
          <a:chExt cx="0" cy="0"/>
        </a:xfrm>
      </p:grpSpPr>
      <p:sp>
        <p:nvSpPr>
          <p:cNvPr id="108" name="Google Shape;108;p13"/>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 name="Google Shape;109;p13"/>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bg>
      <p:bgPr>
        <a:blipFill>
          <a:blip r:embed="rId2">
            <a:alphaModFix/>
          </a:blip>
          <a:stretch>
            <a:fillRect/>
          </a:stretch>
        </a:blipFill>
      </p:bgPr>
    </p:bg>
    <p:spTree>
      <p:nvGrpSpPr>
        <p:cNvPr id="110" name="Shape 110"/>
        <p:cNvGrpSpPr/>
        <p:nvPr/>
      </p:nvGrpSpPr>
      <p:grpSpPr>
        <a:xfrm>
          <a:off x="0" y="0"/>
          <a:ext cx="0" cy="0"/>
          <a:chOff x="0" y="0"/>
          <a:chExt cx="0" cy="0"/>
        </a:xfrm>
      </p:grpSpPr>
      <p:pic>
        <p:nvPicPr>
          <p:cNvPr descr="Celestia-R1---OverlayTitleHD.png" id="111" name="Google Shape;111;p14"/>
          <p:cNvPicPr preferRelativeResize="0"/>
          <p:nvPr/>
        </p:nvPicPr>
        <p:blipFill rotWithShape="1">
          <a:blip r:embed="rId3">
            <a:alphaModFix/>
          </a:blip>
          <a:srcRect b="0" l="0" r="0" t="0"/>
          <a:stretch/>
        </p:blipFill>
        <p:spPr>
          <a:xfrm>
            <a:off x="1" y="0"/>
            <a:ext cx="12188270" cy="6855959"/>
          </a:xfrm>
          <a:prstGeom prst="rect">
            <a:avLst/>
          </a:prstGeom>
          <a:noFill/>
          <a:ln>
            <a:noFill/>
          </a:ln>
        </p:spPr>
      </p:pic>
      <p:sp>
        <p:nvSpPr>
          <p:cNvPr id="112" name="Google Shape;112;p14"/>
          <p:cNvSpPr txBox="1"/>
          <p:nvPr>
            <p:ph type="ctrTitle"/>
          </p:nvPr>
        </p:nvSpPr>
        <p:spPr>
          <a:xfrm>
            <a:off x="3962399" y="1964267"/>
            <a:ext cx="7197600" cy="2421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4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2pPr>
            <a:lvl3pPr lvl="2"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3pPr>
            <a:lvl4pPr lvl="3"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4pPr>
            <a:lvl5pPr lvl="4"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5pPr>
            <a:lvl6pPr lvl="5"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6pPr>
            <a:lvl7pPr lvl="6"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7pPr>
            <a:lvl8pPr lvl="7"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8pPr>
            <a:lvl9pPr lvl="8"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9pPr>
          </a:lstStyle>
          <a:p/>
        </p:txBody>
      </p:sp>
      <p:sp>
        <p:nvSpPr>
          <p:cNvPr id="113" name="Google Shape;113;p14"/>
          <p:cNvSpPr txBox="1"/>
          <p:nvPr>
            <p:ph idx="1" type="subTitle"/>
          </p:nvPr>
        </p:nvSpPr>
        <p:spPr>
          <a:xfrm>
            <a:off x="3962399" y="4385733"/>
            <a:ext cx="7197600" cy="1405500"/>
          </a:xfrm>
          <a:prstGeom prst="rect">
            <a:avLst/>
          </a:prstGeom>
          <a:noFill/>
          <a:ln>
            <a:noFill/>
          </a:ln>
        </p:spPr>
        <p:txBody>
          <a:bodyPr anchorCtr="0" anchor="t" bIns="91425" lIns="91425" spcFirstLastPara="1" rIns="91425" wrap="square" tIns="91425">
            <a:normAutofit/>
          </a:bodyPr>
          <a:lstStyle>
            <a:lvl1pPr lvl="0" marR="0" rtl="0" algn="r">
              <a:lnSpc>
                <a:spcPct val="100000"/>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lvl="1" marR="0" rtl="0" algn="ctr">
              <a:lnSpc>
                <a:spcPct val="10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2pPr>
            <a:lvl3pPr lvl="2" marR="0" rtl="0" algn="ctr">
              <a:lnSpc>
                <a:spcPct val="100000"/>
              </a:lnSpc>
              <a:spcBef>
                <a:spcPts val="10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lvl="3"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ctr">
              <a:lnSpc>
                <a:spcPct val="100000"/>
              </a:lnSpc>
              <a:spcBef>
                <a:spcPts val="1000"/>
              </a:spcBef>
              <a:spcAft>
                <a:spcPts val="10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114" name="Google Shape;114;p14"/>
          <p:cNvSpPr txBox="1"/>
          <p:nvPr>
            <p:ph idx="10" type="dt"/>
          </p:nvPr>
        </p:nvSpPr>
        <p:spPr>
          <a:xfrm>
            <a:off x="8932557" y="5870575"/>
            <a:ext cx="1600200" cy="3777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15" name="Google Shape;115;p14"/>
          <p:cNvSpPr txBox="1"/>
          <p:nvPr>
            <p:ph idx="11" type="ftr"/>
          </p:nvPr>
        </p:nvSpPr>
        <p:spPr>
          <a:xfrm>
            <a:off x="3962399" y="5870575"/>
            <a:ext cx="4893900" cy="37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16" name="Google Shape;116;p14"/>
          <p:cNvSpPr txBox="1"/>
          <p:nvPr>
            <p:ph idx="12" type="sldNum"/>
          </p:nvPr>
        </p:nvSpPr>
        <p:spPr>
          <a:xfrm>
            <a:off x="10608958"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spTree>
      <p:nvGrpSpPr>
        <p:cNvPr id="117" name="Shape 117"/>
        <p:cNvGrpSpPr/>
        <p:nvPr/>
      </p:nvGrpSpPr>
      <p:grpSpPr>
        <a:xfrm>
          <a:off x="0" y="0"/>
          <a:ext cx="0" cy="0"/>
          <a:chOff x="0" y="0"/>
          <a:chExt cx="0" cy="0"/>
        </a:xfrm>
      </p:grpSpPr>
      <p:grpSp>
        <p:nvGrpSpPr>
          <p:cNvPr id="118" name="Google Shape;118;p15"/>
          <p:cNvGrpSpPr/>
          <p:nvPr/>
        </p:nvGrpSpPr>
        <p:grpSpPr>
          <a:xfrm>
            <a:off x="0" y="-2373"/>
            <a:ext cx="12192000" cy="6867714"/>
            <a:chOff x="0" y="-2373"/>
            <a:chExt cx="12192000" cy="6867027"/>
          </a:xfrm>
        </p:grpSpPr>
        <p:sp>
          <p:nvSpPr>
            <p:cNvPr id="119" name="Google Shape;119;p1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0" name="Google Shape;120;p1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1" name="Google Shape;121;p1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2" name="Google Shape;122;p1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3" name="Google Shape;123;p1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4" name="Google Shape;124;p1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5" name="Google Shape;125;p15"/>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6" name="Google Shape;126;p1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7" name="Google Shape;127;p1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28" name="Google Shape;128;p1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29" name="Google Shape;129;p15"/>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30" name="Google Shape;130;p15"/>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31" name="Google Shape;131;p15"/>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32" name="Google Shape;132;p15"/>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33" name="Google Shape;133;p1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34" name="Google Shape;134;p15"/>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5" name="Shape 135"/>
        <p:cNvGrpSpPr/>
        <p:nvPr/>
      </p:nvGrpSpPr>
      <p:grpSpPr>
        <a:xfrm>
          <a:off x="0" y="0"/>
          <a:ext cx="0" cy="0"/>
          <a:chOff x="0" y="0"/>
          <a:chExt cx="0" cy="0"/>
        </a:xfrm>
      </p:grpSpPr>
      <p:sp>
        <p:nvSpPr>
          <p:cNvPr id="136" name="Google Shape;136;p16"/>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SzPts val="3000"/>
              <a:buNone/>
              <a:defRPr b="1" i="0" sz="3000" u="none" cap="none" strike="noStrike"/>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37" name="Google Shape;137;p16"/>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rmAutofit/>
          </a:bodyPr>
          <a:lstStyle>
            <a:lvl1pPr indent="-323850" lvl="0" marL="457200" marR="0" rtl="0" algn="l">
              <a:lnSpc>
                <a:spcPct val="100000"/>
              </a:lnSpc>
              <a:spcBef>
                <a:spcPts val="1000"/>
              </a:spcBef>
              <a:spcAft>
                <a:spcPts val="0"/>
              </a:spcAft>
              <a:buClr>
                <a:srgbClr val="FF9900"/>
              </a:buClr>
              <a:buSzPts val="1500"/>
              <a:buChar char="❑"/>
              <a:defRPr i="0" sz="1800" u="none" cap="none" strike="noStrike">
                <a:solidFill>
                  <a:srgbClr val="222222"/>
                </a:solidFill>
              </a:defRPr>
            </a:lvl1pPr>
            <a:lvl2pPr indent="-311150" lvl="1" marL="914400" marR="0" rtl="0" algn="l">
              <a:lnSpc>
                <a:spcPct val="100000"/>
              </a:lnSpc>
              <a:spcBef>
                <a:spcPts val="1000"/>
              </a:spcBef>
              <a:spcAft>
                <a:spcPts val="0"/>
              </a:spcAft>
              <a:buClr>
                <a:srgbClr val="E69138"/>
              </a:buClr>
              <a:buSzPts val="1300"/>
              <a:buChar char="➢"/>
              <a:defRPr i="0" sz="1600" u="none" cap="none" strike="noStrike">
                <a:solidFill>
                  <a:srgbClr val="222222"/>
                </a:solidFill>
              </a:defRPr>
            </a:lvl2pPr>
            <a:lvl3pPr indent="-298450" lvl="2" marL="1371600" marR="0" rtl="0" algn="l">
              <a:lnSpc>
                <a:spcPct val="100000"/>
              </a:lnSpc>
              <a:spcBef>
                <a:spcPts val="1000"/>
              </a:spcBef>
              <a:spcAft>
                <a:spcPts val="0"/>
              </a:spcAft>
              <a:buClr>
                <a:srgbClr val="E69138"/>
              </a:buClr>
              <a:buSzPts val="1100"/>
              <a:buChar char="▶"/>
              <a:defRPr i="0" sz="1500" u="none" cap="none" strike="noStrike">
                <a:solidFill>
                  <a:srgbClr val="222222"/>
                </a:solidFill>
              </a:defRPr>
            </a:lvl3pPr>
            <a:lvl4pPr indent="-292100" lvl="3" marL="1828800" marR="0" rtl="0" algn="l">
              <a:lnSpc>
                <a:spcPct val="100000"/>
              </a:lnSpc>
              <a:spcBef>
                <a:spcPts val="1000"/>
              </a:spcBef>
              <a:spcAft>
                <a:spcPts val="0"/>
              </a:spcAft>
              <a:buClr>
                <a:srgbClr val="B45F06"/>
              </a:buClr>
              <a:buSzPts val="1000"/>
              <a:buChar char="▶"/>
              <a:defRPr i="0" sz="1200" u="none" cap="none" strike="noStrike">
                <a:solidFill>
                  <a:srgbClr val="222222"/>
                </a:solidFill>
              </a:defRPr>
            </a:lvl4pPr>
            <a:lvl5pPr indent="-292100" lvl="4" marL="2286000" marR="0" rtl="0" algn="l">
              <a:lnSpc>
                <a:spcPct val="100000"/>
              </a:lnSpc>
              <a:spcBef>
                <a:spcPts val="1000"/>
              </a:spcBef>
              <a:spcAft>
                <a:spcPts val="0"/>
              </a:spcAft>
              <a:buClr>
                <a:srgbClr val="222222"/>
              </a:buClr>
              <a:buSzPts val="1000"/>
              <a:buChar char="▶"/>
              <a:defRPr i="0" sz="1200" u="none" cap="none" strike="noStrike">
                <a:solidFill>
                  <a:srgbClr val="222222"/>
                </a:solidFill>
              </a:defRPr>
            </a:lvl5pPr>
            <a:lvl6pPr indent="-292100" lvl="5" marL="2743200" marR="0" rtl="0" algn="l">
              <a:lnSpc>
                <a:spcPct val="100000"/>
              </a:lnSpc>
              <a:spcBef>
                <a:spcPts val="1000"/>
              </a:spcBef>
              <a:spcAft>
                <a:spcPts val="0"/>
              </a:spcAft>
              <a:buClr>
                <a:srgbClr val="222222"/>
              </a:buClr>
              <a:buSzPts val="1000"/>
              <a:buChar char="▶"/>
              <a:defRPr i="0" sz="1200" u="none" cap="none" strike="noStrike">
                <a:solidFill>
                  <a:srgbClr val="222222"/>
                </a:solidFill>
              </a:defRPr>
            </a:lvl6pPr>
            <a:lvl7pPr indent="-292100" lvl="6" marL="3200400" marR="0" rtl="0" algn="l">
              <a:lnSpc>
                <a:spcPct val="100000"/>
              </a:lnSpc>
              <a:spcBef>
                <a:spcPts val="1000"/>
              </a:spcBef>
              <a:spcAft>
                <a:spcPts val="0"/>
              </a:spcAft>
              <a:buClr>
                <a:srgbClr val="222222"/>
              </a:buClr>
              <a:buSzPts val="1000"/>
              <a:buChar char="▶"/>
              <a:defRPr i="0" sz="1200" u="none" cap="none" strike="noStrike">
                <a:solidFill>
                  <a:srgbClr val="222222"/>
                </a:solidFill>
              </a:defRPr>
            </a:lvl7pPr>
            <a:lvl8pPr indent="-292100" lvl="7" marL="3657600" marR="0" rtl="0" algn="l">
              <a:lnSpc>
                <a:spcPct val="100000"/>
              </a:lnSpc>
              <a:spcBef>
                <a:spcPts val="1000"/>
              </a:spcBef>
              <a:spcAft>
                <a:spcPts val="0"/>
              </a:spcAft>
              <a:buClr>
                <a:srgbClr val="222222"/>
              </a:buClr>
              <a:buSzPts val="1000"/>
              <a:buChar char="▶"/>
              <a:defRPr i="0" sz="1200" u="none" cap="none" strike="noStrike">
                <a:solidFill>
                  <a:srgbClr val="222222"/>
                </a:solidFill>
              </a:defRPr>
            </a:lvl8pPr>
            <a:lvl9pPr indent="-292100" lvl="8" marL="4114800" marR="0" rtl="0" algn="l">
              <a:lnSpc>
                <a:spcPct val="100000"/>
              </a:lnSpc>
              <a:spcBef>
                <a:spcPts val="1000"/>
              </a:spcBef>
              <a:spcAft>
                <a:spcPts val="0"/>
              </a:spcAft>
              <a:buClr>
                <a:srgbClr val="222222"/>
              </a:buClr>
              <a:buSzPts val="1000"/>
              <a:buChar char="▶"/>
              <a:defRPr i="0" sz="1200" u="none" cap="none" strike="noStrike">
                <a:solidFill>
                  <a:srgbClr val="222222"/>
                </a:solidFill>
              </a:defRPr>
            </a:lvl9pPr>
          </a:lstStyle>
          <a:p/>
        </p:txBody>
      </p:sp>
      <p:sp>
        <p:nvSpPr>
          <p:cNvPr id="138" name="Google Shape;138;p16"/>
          <p:cNvSpPr txBox="1"/>
          <p:nvPr>
            <p:ph idx="12" type="sldNum"/>
          </p:nvPr>
        </p:nvSpPr>
        <p:spPr>
          <a:xfrm>
            <a:off x="11339974" y="6248151"/>
            <a:ext cx="777600" cy="5409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1pPr>
            <a:lvl2pPr indent="0" lvl="1"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2pPr>
            <a:lvl3pPr indent="0" lvl="2"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3pPr>
            <a:lvl4pPr indent="0" lvl="3"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4pPr>
            <a:lvl5pPr indent="0" lvl="4"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5pPr>
            <a:lvl6pPr indent="0" lvl="5"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6pPr>
            <a:lvl7pPr indent="0" lvl="6"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7pPr>
            <a:lvl8pPr indent="0" lvl="7"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8pPr>
            <a:lvl9pPr indent="0" lvl="8"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9pPr>
          </a:lstStyle>
          <a:p>
            <a:pPr indent="0" lvl="0" marL="0" rtl="0" algn="ctr">
              <a:spcBef>
                <a:spcPts val="0"/>
              </a:spcBef>
              <a:spcAft>
                <a:spcPts val="0"/>
              </a:spcAft>
              <a:buNone/>
            </a:pPr>
            <a:fld id="{00000000-1234-1234-1234-123412341234}" type="slidenum">
              <a:rPr lang="en-US"/>
              <a:t>‹#›</a:t>
            </a:fld>
            <a:endParaRPr/>
          </a:p>
        </p:txBody>
      </p:sp>
      <p:sp>
        <p:nvSpPr>
          <p:cNvPr id="139" name="Google Shape;139;p16"/>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2">
    <p:spTree>
      <p:nvGrpSpPr>
        <p:cNvPr id="140" name="Shape 140"/>
        <p:cNvGrpSpPr/>
        <p:nvPr/>
      </p:nvGrpSpPr>
      <p:grpSpPr>
        <a:xfrm>
          <a:off x="0" y="0"/>
          <a:ext cx="0" cy="0"/>
          <a:chOff x="0" y="0"/>
          <a:chExt cx="0" cy="0"/>
        </a:xfrm>
      </p:grpSpPr>
      <p:sp>
        <p:nvSpPr>
          <p:cNvPr id="141" name="Google Shape;141;p17"/>
          <p:cNvSpPr txBox="1"/>
          <p:nvPr>
            <p:ph type="ctrTitle"/>
          </p:nvPr>
        </p:nvSpPr>
        <p:spPr>
          <a:xfrm>
            <a:off x="1524000" y="1122363"/>
            <a:ext cx="9144300" cy="23877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500"/>
              <a:buChar char="●"/>
              <a:defRPr sz="6000"/>
            </a:lvl1pPr>
            <a:lvl2pPr lvl="1" rtl="0" algn="l">
              <a:lnSpc>
                <a:spcPct val="100000"/>
              </a:lnSpc>
              <a:spcBef>
                <a:spcPts val="0"/>
              </a:spcBef>
              <a:spcAft>
                <a:spcPts val="0"/>
              </a:spcAft>
              <a:buSzPts val="1500"/>
              <a:buChar char="○"/>
              <a:defRPr/>
            </a:lvl2pPr>
            <a:lvl3pPr lvl="2" rtl="0" algn="l">
              <a:lnSpc>
                <a:spcPct val="100000"/>
              </a:lnSpc>
              <a:spcBef>
                <a:spcPts val="0"/>
              </a:spcBef>
              <a:spcAft>
                <a:spcPts val="0"/>
              </a:spcAft>
              <a:buSzPts val="1500"/>
              <a:buChar char="■"/>
              <a:defRPr/>
            </a:lvl3pPr>
            <a:lvl4pPr lvl="3" rtl="0" algn="l">
              <a:lnSpc>
                <a:spcPct val="100000"/>
              </a:lnSpc>
              <a:spcBef>
                <a:spcPts val="0"/>
              </a:spcBef>
              <a:spcAft>
                <a:spcPts val="0"/>
              </a:spcAft>
              <a:buSzPts val="1500"/>
              <a:buChar char="●"/>
              <a:defRPr/>
            </a:lvl4pPr>
            <a:lvl5pPr lvl="4" rtl="0" algn="l">
              <a:lnSpc>
                <a:spcPct val="100000"/>
              </a:lnSpc>
              <a:spcBef>
                <a:spcPts val="0"/>
              </a:spcBef>
              <a:spcAft>
                <a:spcPts val="0"/>
              </a:spcAft>
              <a:buSzPts val="1500"/>
              <a:buChar char="○"/>
              <a:defRPr/>
            </a:lvl5pPr>
            <a:lvl6pPr lvl="5" rtl="0" algn="l">
              <a:lnSpc>
                <a:spcPct val="100000"/>
              </a:lnSpc>
              <a:spcBef>
                <a:spcPts val="0"/>
              </a:spcBef>
              <a:spcAft>
                <a:spcPts val="0"/>
              </a:spcAft>
              <a:buSzPts val="1500"/>
              <a:buChar char="■"/>
              <a:defRPr/>
            </a:lvl6pPr>
            <a:lvl7pPr lvl="6" rtl="0" algn="l">
              <a:lnSpc>
                <a:spcPct val="100000"/>
              </a:lnSpc>
              <a:spcBef>
                <a:spcPts val="0"/>
              </a:spcBef>
              <a:spcAft>
                <a:spcPts val="0"/>
              </a:spcAft>
              <a:buSzPts val="1500"/>
              <a:buChar char="●"/>
              <a:defRPr/>
            </a:lvl7pPr>
            <a:lvl8pPr lvl="7" rtl="0" algn="l">
              <a:lnSpc>
                <a:spcPct val="100000"/>
              </a:lnSpc>
              <a:spcBef>
                <a:spcPts val="0"/>
              </a:spcBef>
              <a:spcAft>
                <a:spcPts val="0"/>
              </a:spcAft>
              <a:buSzPts val="1500"/>
              <a:buChar char="○"/>
              <a:defRPr/>
            </a:lvl8pPr>
            <a:lvl9pPr lvl="8" rtl="0" algn="l">
              <a:lnSpc>
                <a:spcPct val="100000"/>
              </a:lnSpc>
              <a:spcBef>
                <a:spcPts val="0"/>
              </a:spcBef>
              <a:spcAft>
                <a:spcPts val="0"/>
              </a:spcAft>
              <a:buSzPts val="1500"/>
              <a:buChar char="■"/>
              <a:defRPr/>
            </a:lvl9pPr>
          </a:lstStyle>
          <a:p/>
        </p:txBody>
      </p:sp>
      <p:sp>
        <p:nvSpPr>
          <p:cNvPr id="142" name="Google Shape;142;p17"/>
          <p:cNvSpPr txBox="1"/>
          <p:nvPr>
            <p:ph idx="1" type="subTitle"/>
          </p:nvPr>
        </p:nvSpPr>
        <p:spPr>
          <a:xfrm>
            <a:off x="1524000" y="3602038"/>
            <a:ext cx="9144300" cy="16557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2400"/>
            </a:lvl1pPr>
            <a:lvl2pPr lvl="1" rtl="0" algn="ctr">
              <a:lnSpc>
                <a:spcPct val="100000"/>
              </a:lnSpc>
              <a:spcBef>
                <a:spcPts val="1000"/>
              </a:spcBef>
              <a:spcAft>
                <a:spcPts val="0"/>
              </a:spcAft>
              <a:buSzPts val="1600"/>
              <a:buNone/>
              <a:defRPr sz="2100"/>
            </a:lvl2pPr>
            <a:lvl3pPr lvl="2" rtl="0" algn="ctr">
              <a:lnSpc>
                <a:spcPct val="100000"/>
              </a:lnSpc>
              <a:spcBef>
                <a:spcPts val="1000"/>
              </a:spcBef>
              <a:spcAft>
                <a:spcPts val="0"/>
              </a:spcAft>
              <a:buSzPts val="1500"/>
              <a:buNone/>
              <a:defRPr sz="1800"/>
            </a:lvl3pPr>
            <a:lvl4pPr lvl="3" rtl="0" algn="ctr">
              <a:lnSpc>
                <a:spcPct val="100000"/>
              </a:lnSpc>
              <a:spcBef>
                <a:spcPts val="1000"/>
              </a:spcBef>
              <a:spcAft>
                <a:spcPts val="0"/>
              </a:spcAft>
              <a:buSzPts val="1200"/>
              <a:buNone/>
              <a:defRPr sz="1600"/>
            </a:lvl4pPr>
            <a:lvl5pPr lvl="4" rtl="0" algn="ctr">
              <a:lnSpc>
                <a:spcPct val="100000"/>
              </a:lnSpc>
              <a:spcBef>
                <a:spcPts val="1000"/>
              </a:spcBef>
              <a:spcAft>
                <a:spcPts val="0"/>
              </a:spcAft>
              <a:buSzPts val="1200"/>
              <a:buNone/>
              <a:defRPr sz="1600"/>
            </a:lvl5pPr>
            <a:lvl6pPr lvl="5" rtl="0" algn="ctr">
              <a:lnSpc>
                <a:spcPct val="100000"/>
              </a:lnSpc>
              <a:spcBef>
                <a:spcPts val="1000"/>
              </a:spcBef>
              <a:spcAft>
                <a:spcPts val="0"/>
              </a:spcAft>
              <a:buSzPts val="1200"/>
              <a:buNone/>
              <a:defRPr sz="1600"/>
            </a:lvl6pPr>
            <a:lvl7pPr lvl="6" rtl="0" algn="ctr">
              <a:lnSpc>
                <a:spcPct val="100000"/>
              </a:lnSpc>
              <a:spcBef>
                <a:spcPts val="1000"/>
              </a:spcBef>
              <a:spcAft>
                <a:spcPts val="0"/>
              </a:spcAft>
              <a:buSzPts val="1200"/>
              <a:buNone/>
              <a:defRPr sz="1600"/>
            </a:lvl7pPr>
            <a:lvl8pPr lvl="7" rtl="0" algn="ctr">
              <a:lnSpc>
                <a:spcPct val="100000"/>
              </a:lnSpc>
              <a:spcBef>
                <a:spcPts val="1000"/>
              </a:spcBef>
              <a:spcAft>
                <a:spcPts val="0"/>
              </a:spcAft>
              <a:buSzPts val="1200"/>
              <a:buNone/>
              <a:defRPr sz="1600"/>
            </a:lvl8pPr>
            <a:lvl9pPr lvl="8" rtl="0" algn="ctr">
              <a:lnSpc>
                <a:spcPct val="100000"/>
              </a:lnSpc>
              <a:spcBef>
                <a:spcPts val="1000"/>
              </a:spcBef>
              <a:spcAft>
                <a:spcPts val="1000"/>
              </a:spcAft>
              <a:buSzPts val="1200"/>
              <a:buNone/>
              <a:defRPr sz="1600"/>
            </a:lvl9pPr>
          </a:lstStyle>
          <a:p/>
        </p:txBody>
      </p:sp>
      <p:sp>
        <p:nvSpPr>
          <p:cNvPr id="143" name="Google Shape;143;p17"/>
          <p:cNvSpPr txBox="1"/>
          <p:nvPr>
            <p:ph idx="10" type="dt"/>
          </p:nvPr>
        </p:nvSpPr>
        <p:spPr>
          <a:xfrm>
            <a:off x="8589660" y="5870575"/>
            <a:ext cx="1600200" cy="377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500"/>
              <a:buChar char="●"/>
              <a:defRPr sz="1500"/>
            </a:lvl1pPr>
            <a:lvl2pPr lvl="1" rtl="0" algn="l">
              <a:lnSpc>
                <a:spcPct val="100000"/>
              </a:lnSpc>
              <a:spcBef>
                <a:spcPts val="0"/>
              </a:spcBef>
              <a:spcAft>
                <a:spcPts val="0"/>
              </a:spcAft>
              <a:buSzPts val="1500"/>
              <a:buChar char="○"/>
              <a:defRPr sz="1500"/>
            </a:lvl2pPr>
            <a:lvl3pPr lvl="2" rtl="0" algn="l">
              <a:lnSpc>
                <a:spcPct val="100000"/>
              </a:lnSpc>
              <a:spcBef>
                <a:spcPts val="0"/>
              </a:spcBef>
              <a:spcAft>
                <a:spcPts val="0"/>
              </a:spcAft>
              <a:buSzPts val="1500"/>
              <a:buChar char="■"/>
              <a:defRPr sz="1500"/>
            </a:lvl3pPr>
            <a:lvl4pPr lvl="3" rtl="0" algn="l">
              <a:lnSpc>
                <a:spcPct val="100000"/>
              </a:lnSpc>
              <a:spcBef>
                <a:spcPts val="0"/>
              </a:spcBef>
              <a:spcAft>
                <a:spcPts val="0"/>
              </a:spcAft>
              <a:buSzPts val="1500"/>
              <a:buChar char="●"/>
              <a:defRPr sz="1500"/>
            </a:lvl4pPr>
            <a:lvl5pPr lvl="4" rtl="0" algn="l">
              <a:lnSpc>
                <a:spcPct val="100000"/>
              </a:lnSpc>
              <a:spcBef>
                <a:spcPts val="0"/>
              </a:spcBef>
              <a:spcAft>
                <a:spcPts val="0"/>
              </a:spcAft>
              <a:buSzPts val="1500"/>
              <a:buChar char="○"/>
              <a:defRPr sz="1500"/>
            </a:lvl5pPr>
            <a:lvl6pPr lvl="5" rtl="0" algn="l">
              <a:lnSpc>
                <a:spcPct val="100000"/>
              </a:lnSpc>
              <a:spcBef>
                <a:spcPts val="0"/>
              </a:spcBef>
              <a:spcAft>
                <a:spcPts val="0"/>
              </a:spcAft>
              <a:buSzPts val="1500"/>
              <a:buChar char="■"/>
              <a:defRPr sz="1500"/>
            </a:lvl6pPr>
            <a:lvl7pPr lvl="6" rtl="0" algn="l">
              <a:lnSpc>
                <a:spcPct val="100000"/>
              </a:lnSpc>
              <a:spcBef>
                <a:spcPts val="0"/>
              </a:spcBef>
              <a:spcAft>
                <a:spcPts val="0"/>
              </a:spcAft>
              <a:buSzPts val="1500"/>
              <a:buChar char="●"/>
              <a:defRPr sz="1500"/>
            </a:lvl7pPr>
            <a:lvl8pPr lvl="7" rtl="0" algn="l">
              <a:lnSpc>
                <a:spcPct val="100000"/>
              </a:lnSpc>
              <a:spcBef>
                <a:spcPts val="0"/>
              </a:spcBef>
              <a:spcAft>
                <a:spcPts val="0"/>
              </a:spcAft>
              <a:buSzPts val="1500"/>
              <a:buChar char="○"/>
              <a:defRPr sz="1500"/>
            </a:lvl8pPr>
            <a:lvl9pPr lvl="8" rtl="0" algn="l">
              <a:lnSpc>
                <a:spcPct val="100000"/>
              </a:lnSpc>
              <a:spcBef>
                <a:spcPts val="0"/>
              </a:spcBef>
              <a:spcAft>
                <a:spcPts val="0"/>
              </a:spcAft>
              <a:buSzPts val="1500"/>
              <a:buChar char="■"/>
              <a:defRPr sz="1500"/>
            </a:lvl9pPr>
          </a:lstStyle>
          <a:p/>
        </p:txBody>
      </p:sp>
      <p:sp>
        <p:nvSpPr>
          <p:cNvPr id="144" name="Google Shape;144;p17"/>
          <p:cNvSpPr txBox="1"/>
          <p:nvPr>
            <p:ph idx="11" type="ftr"/>
          </p:nvPr>
        </p:nvSpPr>
        <p:spPr>
          <a:xfrm>
            <a:off x="685800" y="5870575"/>
            <a:ext cx="7827300" cy="377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500"/>
              <a:buChar char="●"/>
              <a:defRPr sz="1500"/>
            </a:lvl1pPr>
            <a:lvl2pPr lvl="1" rtl="0" algn="l">
              <a:lnSpc>
                <a:spcPct val="100000"/>
              </a:lnSpc>
              <a:spcBef>
                <a:spcPts val="0"/>
              </a:spcBef>
              <a:spcAft>
                <a:spcPts val="0"/>
              </a:spcAft>
              <a:buSzPts val="1500"/>
              <a:buChar char="○"/>
              <a:defRPr sz="1500"/>
            </a:lvl2pPr>
            <a:lvl3pPr lvl="2" rtl="0" algn="l">
              <a:lnSpc>
                <a:spcPct val="100000"/>
              </a:lnSpc>
              <a:spcBef>
                <a:spcPts val="0"/>
              </a:spcBef>
              <a:spcAft>
                <a:spcPts val="0"/>
              </a:spcAft>
              <a:buSzPts val="1500"/>
              <a:buChar char="■"/>
              <a:defRPr sz="1500"/>
            </a:lvl3pPr>
            <a:lvl4pPr lvl="3" rtl="0" algn="l">
              <a:lnSpc>
                <a:spcPct val="100000"/>
              </a:lnSpc>
              <a:spcBef>
                <a:spcPts val="0"/>
              </a:spcBef>
              <a:spcAft>
                <a:spcPts val="0"/>
              </a:spcAft>
              <a:buSzPts val="1500"/>
              <a:buChar char="●"/>
              <a:defRPr sz="1500"/>
            </a:lvl4pPr>
            <a:lvl5pPr lvl="4" rtl="0" algn="l">
              <a:lnSpc>
                <a:spcPct val="100000"/>
              </a:lnSpc>
              <a:spcBef>
                <a:spcPts val="0"/>
              </a:spcBef>
              <a:spcAft>
                <a:spcPts val="0"/>
              </a:spcAft>
              <a:buSzPts val="1500"/>
              <a:buChar char="○"/>
              <a:defRPr sz="1500"/>
            </a:lvl5pPr>
            <a:lvl6pPr lvl="5" rtl="0" algn="l">
              <a:lnSpc>
                <a:spcPct val="100000"/>
              </a:lnSpc>
              <a:spcBef>
                <a:spcPts val="0"/>
              </a:spcBef>
              <a:spcAft>
                <a:spcPts val="0"/>
              </a:spcAft>
              <a:buSzPts val="1500"/>
              <a:buChar char="■"/>
              <a:defRPr sz="1500"/>
            </a:lvl6pPr>
            <a:lvl7pPr lvl="6" rtl="0" algn="l">
              <a:lnSpc>
                <a:spcPct val="100000"/>
              </a:lnSpc>
              <a:spcBef>
                <a:spcPts val="0"/>
              </a:spcBef>
              <a:spcAft>
                <a:spcPts val="0"/>
              </a:spcAft>
              <a:buSzPts val="1500"/>
              <a:buChar char="●"/>
              <a:defRPr sz="1500"/>
            </a:lvl7pPr>
            <a:lvl8pPr lvl="7" rtl="0" algn="l">
              <a:lnSpc>
                <a:spcPct val="100000"/>
              </a:lnSpc>
              <a:spcBef>
                <a:spcPts val="0"/>
              </a:spcBef>
              <a:spcAft>
                <a:spcPts val="0"/>
              </a:spcAft>
              <a:buSzPts val="1500"/>
              <a:buChar char="○"/>
              <a:defRPr sz="1500"/>
            </a:lvl8pPr>
            <a:lvl9pPr lvl="8" rtl="0" algn="l">
              <a:lnSpc>
                <a:spcPct val="100000"/>
              </a:lnSpc>
              <a:spcBef>
                <a:spcPts val="0"/>
              </a:spcBef>
              <a:spcAft>
                <a:spcPts val="0"/>
              </a:spcAft>
              <a:buSzPts val="1500"/>
              <a:buChar char="■"/>
              <a:defRPr sz="1500"/>
            </a:lvl9pPr>
          </a:lstStyle>
          <a:p/>
        </p:txBody>
      </p:sp>
      <p:sp>
        <p:nvSpPr>
          <p:cNvPr id="145" name="Google Shape;145;p17"/>
          <p:cNvSpPr txBox="1"/>
          <p:nvPr>
            <p:ph idx="12" type="sldNum"/>
          </p:nvPr>
        </p:nvSpPr>
        <p:spPr>
          <a:xfrm>
            <a:off x="10266061"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a:lvl1pPr>
            <a:lvl2pPr indent="0" lvl="1" marL="0" marR="0" rtl="0" algn="r">
              <a:lnSpc>
                <a:spcPct val="100000"/>
              </a:lnSpc>
              <a:spcBef>
                <a:spcPts val="0"/>
              </a:spcBef>
              <a:spcAft>
                <a:spcPts val="0"/>
              </a:spcAft>
              <a:buClr>
                <a:srgbClr val="000000"/>
              </a:buClr>
              <a:buSzPts val="1000"/>
              <a:buFont typeface="Arial"/>
              <a:buNone/>
              <a:defRPr/>
            </a:lvl2pPr>
            <a:lvl3pPr indent="0" lvl="2" marL="0" marR="0" rtl="0" algn="r">
              <a:lnSpc>
                <a:spcPct val="100000"/>
              </a:lnSpc>
              <a:spcBef>
                <a:spcPts val="0"/>
              </a:spcBef>
              <a:spcAft>
                <a:spcPts val="0"/>
              </a:spcAft>
              <a:buClr>
                <a:srgbClr val="000000"/>
              </a:buClr>
              <a:buSzPts val="1000"/>
              <a:buFont typeface="Arial"/>
              <a:buNone/>
              <a:defRPr/>
            </a:lvl3pPr>
            <a:lvl4pPr indent="0" lvl="3" marL="0" marR="0" rtl="0" algn="r">
              <a:lnSpc>
                <a:spcPct val="100000"/>
              </a:lnSpc>
              <a:spcBef>
                <a:spcPts val="0"/>
              </a:spcBef>
              <a:spcAft>
                <a:spcPts val="0"/>
              </a:spcAft>
              <a:buClr>
                <a:srgbClr val="000000"/>
              </a:buClr>
              <a:buSzPts val="1000"/>
              <a:buFont typeface="Arial"/>
              <a:buNone/>
              <a:defRPr/>
            </a:lvl4pPr>
            <a:lvl5pPr indent="0" lvl="4" marL="0" marR="0" rtl="0" algn="r">
              <a:lnSpc>
                <a:spcPct val="100000"/>
              </a:lnSpc>
              <a:spcBef>
                <a:spcPts val="0"/>
              </a:spcBef>
              <a:spcAft>
                <a:spcPts val="0"/>
              </a:spcAft>
              <a:buClr>
                <a:srgbClr val="000000"/>
              </a:buClr>
              <a:buSzPts val="1000"/>
              <a:buFont typeface="Arial"/>
              <a:buNone/>
              <a:defRPr/>
            </a:lvl5pPr>
            <a:lvl6pPr indent="0" lvl="5" marL="0" marR="0" rtl="0" algn="r">
              <a:lnSpc>
                <a:spcPct val="100000"/>
              </a:lnSpc>
              <a:spcBef>
                <a:spcPts val="0"/>
              </a:spcBef>
              <a:spcAft>
                <a:spcPts val="0"/>
              </a:spcAft>
              <a:buClr>
                <a:srgbClr val="000000"/>
              </a:buClr>
              <a:buSzPts val="1000"/>
              <a:buFont typeface="Arial"/>
              <a:buNone/>
              <a:defRPr/>
            </a:lvl6pPr>
            <a:lvl7pPr indent="0" lvl="6" marL="0" marR="0" rtl="0" algn="r">
              <a:lnSpc>
                <a:spcPct val="100000"/>
              </a:lnSpc>
              <a:spcBef>
                <a:spcPts val="0"/>
              </a:spcBef>
              <a:spcAft>
                <a:spcPts val="0"/>
              </a:spcAft>
              <a:buClr>
                <a:srgbClr val="000000"/>
              </a:buClr>
              <a:buSzPts val="1000"/>
              <a:buFont typeface="Arial"/>
              <a:buNone/>
              <a:defRPr/>
            </a:lvl7pPr>
            <a:lvl8pPr indent="0" lvl="7" marL="0" marR="0" rtl="0" algn="r">
              <a:lnSpc>
                <a:spcPct val="100000"/>
              </a:lnSpc>
              <a:spcBef>
                <a:spcPts val="0"/>
              </a:spcBef>
              <a:spcAft>
                <a:spcPts val="0"/>
              </a:spcAft>
              <a:buClr>
                <a:srgbClr val="000000"/>
              </a:buClr>
              <a:buSzPts val="1000"/>
              <a:buFont typeface="Arial"/>
              <a:buNone/>
              <a:defRPr/>
            </a:lvl8pPr>
            <a:lvl9pPr indent="0" lvl="8" marL="0" marR="0" rtl="0" algn="r">
              <a:lnSpc>
                <a:spcPct val="100000"/>
              </a:lnSpc>
              <a:spcBef>
                <a:spcPts val="0"/>
              </a:spcBef>
              <a:spcAft>
                <a:spcPts val="0"/>
              </a:spcAft>
              <a:buClr>
                <a:srgbClr val="000000"/>
              </a:buClr>
              <a:buSzPts val="10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showMasterSp="0">
  <p:cSld name="SECTION_HEADER_2">
    <p:spTree>
      <p:nvGrpSpPr>
        <p:cNvPr id="146" name="Shape 146"/>
        <p:cNvGrpSpPr/>
        <p:nvPr/>
      </p:nvGrpSpPr>
      <p:grpSpPr>
        <a:xfrm>
          <a:off x="0" y="0"/>
          <a:ext cx="0" cy="0"/>
          <a:chOff x="0" y="0"/>
          <a:chExt cx="0" cy="0"/>
        </a:xfrm>
      </p:grpSpPr>
      <p:grpSp>
        <p:nvGrpSpPr>
          <p:cNvPr id="147" name="Google Shape;147;p18"/>
          <p:cNvGrpSpPr/>
          <p:nvPr/>
        </p:nvGrpSpPr>
        <p:grpSpPr>
          <a:xfrm>
            <a:off x="0" y="-2373"/>
            <a:ext cx="12192000" cy="6867714"/>
            <a:chOff x="0" y="-2373"/>
            <a:chExt cx="12192000" cy="6867027"/>
          </a:xfrm>
        </p:grpSpPr>
        <p:sp>
          <p:nvSpPr>
            <p:cNvPr id="148" name="Google Shape;148;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49" name="Google Shape;149;p18"/>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0" name="Google Shape;150;p18"/>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1" name="Google Shape;151;p18"/>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2" name="Google Shape;152;p18"/>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3" name="Google Shape;153;p18"/>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4" name="Google Shape;154;p18"/>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5" name="Google Shape;155;p18"/>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6" name="Google Shape;156;p18"/>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57" name="Google Shape;157;p18"/>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58" name="Google Shape;158;p18"/>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59" name="Google Shape;159;p18"/>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60" name="Google Shape;160;p18"/>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61" name="Google Shape;161;p18"/>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62" name="Google Shape;162;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63" name="Google Shape;163;p18"/>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Slide">
  <p:cSld name="Questions Slide">
    <p:spTree>
      <p:nvGrpSpPr>
        <p:cNvPr id="164" name="Shape 164"/>
        <p:cNvGrpSpPr/>
        <p:nvPr/>
      </p:nvGrpSpPr>
      <p:grpSpPr>
        <a:xfrm>
          <a:off x="0" y="0"/>
          <a:ext cx="0" cy="0"/>
          <a:chOff x="0" y="0"/>
          <a:chExt cx="0" cy="0"/>
        </a:xfrm>
      </p:grpSpPr>
      <p:sp>
        <p:nvSpPr>
          <p:cNvPr id="165" name="Google Shape;165;p19"/>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
        <p:nvSpPr>
          <p:cNvPr id="166" name="Google Shape;166;p19"/>
          <p:cNvSpPr txBox="1"/>
          <p:nvPr/>
        </p:nvSpPr>
        <p:spPr>
          <a:xfrm>
            <a:off x="340499" y="1063425"/>
            <a:ext cx="9865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EBEBEB"/>
              </a:buClr>
              <a:buSzPts val="3600"/>
              <a:buFont typeface="Century Gothic"/>
              <a:buNone/>
            </a:pPr>
            <a:r>
              <a:rPr lang="en-US" sz="3000">
                <a:solidFill>
                  <a:schemeClr val="dk1"/>
                </a:solidFill>
              </a:rPr>
              <a:t>Questions?</a:t>
            </a:r>
            <a:endParaRPr sz="3000">
              <a:solidFill>
                <a:schemeClr val="dk1"/>
              </a:solidFill>
            </a:endParaRPr>
          </a:p>
        </p:txBody>
      </p:sp>
      <p:pic>
        <p:nvPicPr>
          <p:cNvPr id="167" name="Google Shape;167;p19"/>
          <p:cNvPicPr preferRelativeResize="0"/>
          <p:nvPr/>
        </p:nvPicPr>
        <p:blipFill rotWithShape="1">
          <a:blip r:embed="rId2">
            <a:alphaModFix/>
          </a:blip>
          <a:srcRect b="0" l="0" r="0" t="0"/>
          <a:stretch/>
        </p:blipFill>
        <p:spPr>
          <a:xfrm>
            <a:off x="3690860" y="2228809"/>
            <a:ext cx="3537151" cy="353715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3">
    <p:bg>
      <p:bgPr>
        <a:blipFill>
          <a:blip r:embed="rId2">
            <a:alphaModFix/>
          </a:blip>
          <a:stretch>
            <a:fillRect/>
          </a:stretch>
        </a:blipFill>
      </p:bgPr>
    </p:bg>
    <p:spTree>
      <p:nvGrpSpPr>
        <p:cNvPr id="168" name="Shape 168"/>
        <p:cNvGrpSpPr/>
        <p:nvPr/>
      </p:nvGrpSpPr>
      <p:grpSpPr>
        <a:xfrm>
          <a:off x="0" y="0"/>
          <a:ext cx="0" cy="0"/>
          <a:chOff x="0" y="0"/>
          <a:chExt cx="0" cy="0"/>
        </a:xfrm>
      </p:grpSpPr>
      <p:pic>
        <p:nvPicPr>
          <p:cNvPr descr="Celestia-R1---OverlayTitleHD.png" id="169" name="Google Shape;169;p20"/>
          <p:cNvPicPr preferRelativeResize="0"/>
          <p:nvPr/>
        </p:nvPicPr>
        <p:blipFill rotWithShape="1">
          <a:blip r:embed="rId3">
            <a:alphaModFix/>
          </a:blip>
          <a:srcRect b="0" l="0" r="0" t="0"/>
          <a:stretch/>
        </p:blipFill>
        <p:spPr>
          <a:xfrm>
            <a:off x="1" y="0"/>
            <a:ext cx="12188270" cy="6855959"/>
          </a:xfrm>
          <a:prstGeom prst="rect">
            <a:avLst/>
          </a:prstGeom>
          <a:noFill/>
          <a:ln>
            <a:noFill/>
          </a:ln>
        </p:spPr>
      </p:pic>
      <p:sp>
        <p:nvSpPr>
          <p:cNvPr id="170" name="Google Shape;170;p20"/>
          <p:cNvSpPr txBox="1"/>
          <p:nvPr>
            <p:ph type="ctrTitle"/>
          </p:nvPr>
        </p:nvSpPr>
        <p:spPr>
          <a:xfrm>
            <a:off x="3962399" y="1964267"/>
            <a:ext cx="7197600" cy="2421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4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9pPr>
          </a:lstStyle>
          <a:p/>
        </p:txBody>
      </p:sp>
      <p:sp>
        <p:nvSpPr>
          <p:cNvPr id="171" name="Google Shape;171;p20"/>
          <p:cNvSpPr txBox="1"/>
          <p:nvPr>
            <p:ph idx="1" type="subTitle"/>
          </p:nvPr>
        </p:nvSpPr>
        <p:spPr>
          <a:xfrm>
            <a:off x="3962399" y="4385733"/>
            <a:ext cx="7197600" cy="1405500"/>
          </a:xfrm>
          <a:prstGeom prst="rect">
            <a:avLst/>
          </a:prstGeom>
          <a:noFill/>
          <a:ln>
            <a:noFill/>
          </a:ln>
        </p:spPr>
        <p:txBody>
          <a:bodyPr anchorCtr="0" anchor="t" bIns="91425" lIns="91425" spcFirstLastPara="1" rIns="91425" wrap="square" tIns="91425">
            <a:normAutofit/>
          </a:bodyPr>
          <a:lstStyle>
            <a:lvl1pPr lvl="0" marR="0" rtl="0" algn="r">
              <a:lnSpc>
                <a:spcPct val="100000"/>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lvl="1" marR="0" rtl="0" algn="ctr">
              <a:lnSpc>
                <a:spcPct val="10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2pPr>
            <a:lvl3pPr lvl="2" marR="0" rtl="0" algn="ctr">
              <a:lnSpc>
                <a:spcPct val="100000"/>
              </a:lnSpc>
              <a:spcBef>
                <a:spcPts val="10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lvl="3"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ctr">
              <a:lnSpc>
                <a:spcPct val="100000"/>
              </a:lnSpc>
              <a:spcBef>
                <a:spcPts val="1000"/>
              </a:spcBef>
              <a:spcAft>
                <a:spcPts val="10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172" name="Google Shape;172;p20"/>
          <p:cNvSpPr txBox="1"/>
          <p:nvPr>
            <p:ph idx="10" type="dt"/>
          </p:nvPr>
        </p:nvSpPr>
        <p:spPr>
          <a:xfrm>
            <a:off x="8932557" y="5870575"/>
            <a:ext cx="1600200" cy="3777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73" name="Google Shape;173;p20"/>
          <p:cNvSpPr txBox="1"/>
          <p:nvPr>
            <p:ph idx="11" type="ftr"/>
          </p:nvPr>
        </p:nvSpPr>
        <p:spPr>
          <a:xfrm>
            <a:off x="3962399" y="5870575"/>
            <a:ext cx="4893900" cy="37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74" name="Google Shape;174;p20"/>
          <p:cNvSpPr txBox="1"/>
          <p:nvPr>
            <p:ph idx="12" type="sldNum"/>
          </p:nvPr>
        </p:nvSpPr>
        <p:spPr>
          <a:xfrm>
            <a:off x="10608958"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3"/>
          <p:cNvSpPr txBox="1"/>
          <p:nvPr>
            <p:ph type="title"/>
          </p:nvPr>
        </p:nvSpPr>
        <p:spPr>
          <a:xfrm>
            <a:off x="-49633" y="2799633"/>
            <a:ext cx="12192000" cy="864900"/>
          </a:xfrm>
          <a:prstGeom prst="rect">
            <a:avLst/>
          </a:prstGeom>
        </p:spPr>
        <p:txBody>
          <a:bodyPr anchorCtr="0" anchor="t" bIns="121900" lIns="121900" spcFirstLastPara="1" rIns="121900" wrap="square" tIns="121900">
            <a:noAutofit/>
          </a:bodyPr>
          <a:lstStyle>
            <a:lvl1pPr lvl="0" algn="ctr">
              <a:spcBef>
                <a:spcPts val="0"/>
              </a:spcBef>
              <a:spcAft>
                <a:spcPts val="0"/>
              </a:spcAft>
              <a:buClr>
                <a:srgbClr val="E69138"/>
              </a:buClr>
              <a:buSzPts val="4700"/>
              <a:buFont typeface="Avenir"/>
              <a:buNone/>
              <a:defRPr sz="4700">
                <a:solidFill>
                  <a:srgbClr val="E69138"/>
                </a:solidFill>
                <a:latin typeface="Avenir"/>
                <a:ea typeface="Avenir"/>
                <a:cs typeface="Avenir"/>
                <a:sym typeface="Avenir"/>
              </a:defRPr>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grpSp>
        <p:nvGrpSpPr>
          <p:cNvPr id="48" name="Google Shape;48;p3"/>
          <p:cNvGrpSpPr/>
          <p:nvPr/>
        </p:nvGrpSpPr>
        <p:grpSpPr>
          <a:xfrm>
            <a:off x="122817" y="2363843"/>
            <a:ext cx="10656633" cy="2129806"/>
            <a:chOff x="1032650" y="1735501"/>
            <a:chExt cx="2458221" cy="2138575"/>
          </a:xfrm>
        </p:grpSpPr>
        <p:sp>
          <p:nvSpPr>
            <p:cNvPr id="49" name="Google Shape;49;p3"/>
            <p:cNvSpPr/>
            <p:nvPr/>
          </p:nvSpPr>
          <p:spPr>
            <a:xfrm>
              <a:off x="1487148" y="1877758"/>
              <a:ext cx="1854040" cy="1854040"/>
            </a:xfrm>
            <a:custGeom>
              <a:rect b="b" l="l" r="r" t="t"/>
              <a:pathLst>
                <a:path extrusionOk="0" fill="none" h="4813" w="4813">
                  <a:moveTo>
                    <a:pt x="0" y="0"/>
                  </a:moveTo>
                  <a:lnTo>
                    <a:pt x="4812" y="0"/>
                  </a:lnTo>
                  <a:lnTo>
                    <a:pt x="4812" y="4812"/>
                  </a:lnTo>
                  <a:lnTo>
                    <a:pt x="0" y="4812"/>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 name="Google Shape;50;p3"/>
            <p:cNvSpPr/>
            <p:nvPr/>
          </p:nvSpPr>
          <p:spPr>
            <a:xfrm>
              <a:off x="1344890" y="1735501"/>
              <a:ext cx="2145981" cy="2138575"/>
            </a:xfrm>
            <a:custGeom>
              <a:rect b="b" l="l" r="r" t="t"/>
              <a:pathLst>
                <a:path extrusionOk="0" fill="none" h="7219" w="7244">
                  <a:moveTo>
                    <a:pt x="0" y="0"/>
                  </a:moveTo>
                  <a:lnTo>
                    <a:pt x="7243" y="0"/>
                  </a:lnTo>
                  <a:lnTo>
                    <a:pt x="7243" y="7218"/>
                  </a:lnTo>
                  <a:lnTo>
                    <a:pt x="0" y="7218"/>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 name="Google Shape;51;p3"/>
            <p:cNvSpPr/>
            <p:nvPr/>
          </p:nvSpPr>
          <p:spPr>
            <a:xfrm>
              <a:off x="1114412" y="3017876"/>
              <a:ext cx="230477" cy="296"/>
            </a:xfrm>
            <a:custGeom>
              <a:rect b="b" l="l" r="r" t="t"/>
              <a:pathLst>
                <a:path extrusionOk="0" fill="none" h="1" w="778">
                  <a:moveTo>
                    <a:pt x="778"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 name="Google Shape;52;p3"/>
            <p:cNvSpPr/>
            <p:nvPr/>
          </p:nvSpPr>
          <p:spPr>
            <a:xfrm>
              <a:off x="1144037" y="2439021"/>
              <a:ext cx="200852" cy="296"/>
            </a:xfrm>
            <a:custGeom>
              <a:rect b="b" l="l" r="r" t="t"/>
              <a:pathLst>
                <a:path extrusionOk="0" fill="none" h="1" w="678">
                  <a:moveTo>
                    <a:pt x="678" y="0"/>
                  </a:moveTo>
                  <a:lnTo>
                    <a:pt x="1" y="0"/>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 name="Google Shape;53;p3"/>
            <p:cNvSpPr/>
            <p:nvPr/>
          </p:nvSpPr>
          <p:spPr>
            <a:xfrm>
              <a:off x="1032650" y="2025910"/>
              <a:ext cx="312240" cy="296"/>
            </a:xfrm>
            <a:custGeom>
              <a:rect b="b" l="l" r="r" t="t"/>
              <a:pathLst>
                <a:path extrusionOk="0" fill="none" h="1" w="1054">
                  <a:moveTo>
                    <a:pt x="1054"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54" name="Google Shape;54;p3"/>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 name="Google Shape;55;p3"/>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showMasterSp="0">
  <p:cSld name="SECTION_HEADER_3">
    <p:spTree>
      <p:nvGrpSpPr>
        <p:cNvPr id="175" name="Shape 175"/>
        <p:cNvGrpSpPr/>
        <p:nvPr/>
      </p:nvGrpSpPr>
      <p:grpSpPr>
        <a:xfrm>
          <a:off x="0" y="0"/>
          <a:ext cx="0" cy="0"/>
          <a:chOff x="0" y="0"/>
          <a:chExt cx="0" cy="0"/>
        </a:xfrm>
      </p:grpSpPr>
      <p:grpSp>
        <p:nvGrpSpPr>
          <p:cNvPr id="176" name="Google Shape;176;p21"/>
          <p:cNvGrpSpPr/>
          <p:nvPr/>
        </p:nvGrpSpPr>
        <p:grpSpPr>
          <a:xfrm>
            <a:off x="0" y="-2373"/>
            <a:ext cx="12192000" cy="6867714"/>
            <a:chOff x="0" y="-2373"/>
            <a:chExt cx="12192000" cy="6867027"/>
          </a:xfrm>
        </p:grpSpPr>
        <p:sp>
          <p:nvSpPr>
            <p:cNvPr id="177" name="Google Shape;177;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78" name="Google Shape;178;p21"/>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79" name="Google Shape;179;p21"/>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0" name="Google Shape;180;p21"/>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1" name="Google Shape;181;p21"/>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2" name="Google Shape;182;p21"/>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3" name="Google Shape;183;p21"/>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4" name="Google Shape;184;p21"/>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5" name="Google Shape;185;p21"/>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86" name="Google Shape;186;p21"/>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87" name="Google Shape;187;p21"/>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88" name="Google Shape;188;p21"/>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89" name="Google Shape;189;p21"/>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90" name="Google Shape;190;p21"/>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91" name="Google Shape;191;p2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92" name="Google Shape;192;p21"/>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AND_BODY_2">
    <p:spTree>
      <p:nvGrpSpPr>
        <p:cNvPr id="193" name="Shape 193"/>
        <p:cNvGrpSpPr/>
        <p:nvPr/>
      </p:nvGrpSpPr>
      <p:grpSpPr>
        <a:xfrm>
          <a:off x="0" y="0"/>
          <a:ext cx="0" cy="0"/>
          <a:chOff x="0" y="0"/>
          <a:chExt cx="0" cy="0"/>
        </a:xfrm>
      </p:grpSpPr>
      <p:sp>
        <p:nvSpPr>
          <p:cNvPr id="194" name="Google Shape;194;p22"/>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195" name="Google Shape;195;p22"/>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showMasterSp="0">
  <p:cSld name="SECTION_HEADER_4">
    <p:spTree>
      <p:nvGrpSpPr>
        <p:cNvPr id="196" name="Shape 196"/>
        <p:cNvGrpSpPr/>
        <p:nvPr/>
      </p:nvGrpSpPr>
      <p:grpSpPr>
        <a:xfrm>
          <a:off x="0" y="0"/>
          <a:ext cx="0" cy="0"/>
          <a:chOff x="0" y="0"/>
          <a:chExt cx="0" cy="0"/>
        </a:xfrm>
      </p:grpSpPr>
      <p:grpSp>
        <p:nvGrpSpPr>
          <p:cNvPr id="197" name="Google Shape;197;p23"/>
          <p:cNvGrpSpPr/>
          <p:nvPr/>
        </p:nvGrpSpPr>
        <p:grpSpPr>
          <a:xfrm>
            <a:off x="0" y="-2373"/>
            <a:ext cx="12192000" cy="6867714"/>
            <a:chOff x="0" y="-2373"/>
            <a:chExt cx="12192000" cy="6867027"/>
          </a:xfrm>
        </p:grpSpPr>
        <p:sp>
          <p:nvSpPr>
            <p:cNvPr id="198" name="Google Shape;198;p2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99" name="Google Shape;199;p23"/>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0" name="Google Shape;200;p23"/>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1" name="Google Shape;201;p23"/>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2" name="Google Shape;202;p23"/>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3" name="Google Shape;203;p23"/>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4" name="Google Shape;204;p23"/>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5" name="Google Shape;205;p23"/>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6" name="Google Shape;206;p23"/>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07" name="Google Shape;207;p23"/>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08" name="Google Shape;208;p23"/>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209" name="Google Shape;209;p23"/>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210" name="Google Shape;210;p23"/>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11" name="Google Shape;211;p23"/>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12" name="Google Shape;212;p2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13" name="Google Shape;213;p23"/>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AND_BODY_3">
    <p:spTree>
      <p:nvGrpSpPr>
        <p:cNvPr id="214" name="Shape 214"/>
        <p:cNvGrpSpPr/>
        <p:nvPr/>
      </p:nvGrpSpPr>
      <p:grpSpPr>
        <a:xfrm>
          <a:off x="0" y="0"/>
          <a:ext cx="0" cy="0"/>
          <a:chOff x="0" y="0"/>
          <a:chExt cx="0" cy="0"/>
        </a:xfrm>
      </p:grpSpPr>
      <p:sp>
        <p:nvSpPr>
          <p:cNvPr id="215" name="Google Shape;215;p24"/>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16" name="Google Shape;216;p24"/>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pic>
        <p:nvPicPr>
          <p:cNvPr id="217" name="Google Shape;217;p24"/>
          <p:cNvPicPr preferRelativeResize="0"/>
          <p:nvPr/>
        </p:nvPicPr>
        <p:blipFill>
          <a:blip r:embed="rId2">
            <a:alphaModFix/>
          </a:blip>
          <a:stretch>
            <a:fillRect/>
          </a:stretch>
        </p:blipFill>
        <p:spPr>
          <a:xfrm>
            <a:off x="146494" y="137358"/>
            <a:ext cx="2920838" cy="42126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showMasterSp="0">
  <p:cSld name="SECTION_HEADER_5">
    <p:spTree>
      <p:nvGrpSpPr>
        <p:cNvPr id="218" name="Shape 218"/>
        <p:cNvGrpSpPr/>
        <p:nvPr/>
      </p:nvGrpSpPr>
      <p:grpSpPr>
        <a:xfrm>
          <a:off x="0" y="0"/>
          <a:ext cx="0" cy="0"/>
          <a:chOff x="0" y="0"/>
          <a:chExt cx="0" cy="0"/>
        </a:xfrm>
      </p:grpSpPr>
      <p:grpSp>
        <p:nvGrpSpPr>
          <p:cNvPr id="219" name="Google Shape;219;p25"/>
          <p:cNvGrpSpPr/>
          <p:nvPr/>
        </p:nvGrpSpPr>
        <p:grpSpPr>
          <a:xfrm>
            <a:off x="0" y="-2373"/>
            <a:ext cx="12192000" cy="6867714"/>
            <a:chOff x="0" y="-2373"/>
            <a:chExt cx="12192000" cy="6867027"/>
          </a:xfrm>
        </p:grpSpPr>
        <p:sp>
          <p:nvSpPr>
            <p:cNvPr id="220" name="Google Shape;220;p2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1" name="Google Shape;221;p2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2" name="Google Shape;222;p2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3" name="Google Shape;223;p2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4" name="Google Shape;224;p2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5" name="Google Shape;225;p2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6" name="Google Shape;226;p25"/>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7" name="Google Shape;227;p2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8" name="Google Shape;228;p2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29" name="Google Shape;229;p2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30" name="Google Shape;230;p25"/>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231" name="Google Shape;231;p25"/>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232" name="Google Shape;232;p25"/>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33" name="Google Shape;233;p25"/>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34" name="Google Shape;234;p2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35" name="Google Shape;235;p25"/>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5">
  <p:cSld name="TITLE_AND_BODY_4">
    <p:spTree>
      <p:nvGrpSpPr>
        <p:cNvPr id="236" name="Shape 236"/>
        <p:cNvGrpSpPr/>
        <p:nvPr/>
      </p:nvGrpSpPr>
      <p:grpSpPr>
        <a:xfrm>
          <a:off x="0" y="0"/>
          <a:ext cx="0" cy="0"/>
          <a:chOff x="0" y="0"/>
          <a:chExt cx="0" cy="0"/>
        </a:xfrm>
      </p:grpSpPr>
      <p:sp>
        <p:nvSpPr>
          <p:cNvPr id="237" name="Google Shape;237;p26"/>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38" name="Google Shape;238;p26"/>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showMasterSp="0">
  <p:cSld name="SECTION_HEADER_6">
    <p:spTree>
      <p:nvGrpSpPr>
        <p:cNvPr id="239" name="Shape 239"/>
        <p:cNvGrpSpPr/>
        <p:nvPr/>
      </p:nvGrpSpPr>
      <p:grpSpPr>
        <a:xfrm>
          <a:off x="0" y="0"/>
          <a:ext cx="0" cy="0"/>
          <a:chOff x="0" y="0"/>
          <a:chExt cx="0" cy="0"/>
        </a:xfrm>
      </p:grpSpPr>
      <p:grpSp>
        <p:nvGrpSpPr>
          <p:cNvPr id="240" name="Google Shape;240;p27"/>
          <p:cNvGrpSpPr/>
          <p:nvPr/>
        </p:nvGrpSpPr>
        <p:grpSpPr>
          <a:xfrm>
            <a:off x="0" y="-2373"/>
            <a:ext cx="12192000" cy="6867027"/>
            <a:chOff x="0" y="-2373"/>
            <a:chExt cx="12192000" cy="6867027"/>
          </a:xfrm>
        </p:grpSpPr>
        <p:sp>
          <p:nvSpPr>
            <p:cNvPr id="241" name="Google Shape;241;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7"/>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7"/>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7"/>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7"/>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7"/>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7"/>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7"/>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7"/>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50" name="Google Shape;250;p27"/>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51" name="Google Shape;251;p27"/>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4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2"/>
                </a:solidFill>
              </a:defRPr>
            </a:lvl2pPr>
            <a:lvl3pPr lvl="2" marR="0" rtl="0" algn="l">
              <a:lnSpc>
                <a:spcPct val="100000"/>
              </a:lnSpc>
              <a:spcBef>
                <a:spcPts val="0"/>
              </a:spcBef>
              <a:spcAft>
                <a:spcPts val="0"/>
              </a:spcAft>
              <a:buSzPts val="1400"/>
              <a:buNone/>
              <a:defRPr b="0" i="0" sz="1800" u="none" cap="none" strike="noStrike">
                <a:solidFill>
                  <a:schemeClr val="dk2"/>
                </a:solidFill>
              </a:defRPr>
            </a:lvl3pPr>
            <a:lvl4pPr lvl="3" marR="0" rtl="0" algn="l">
              <a:lnSpc>
                <a:spcPct val="100000"/>
              </a:lnSpc>
              <a:spcBef>
                <a:spcPts val="0"/>
              </a:spcBef>
              <a:spcAft>
                <a:spcPts val="0"/>
              </a:spcAft>
              <a:buSzPts val="1400"/>
              <a:buNone/>
              <a:defRPr b="0" i="0" sz="1800" u="none" cap="none" strike="noStrike">
                <a:solidFill>
                  <a:schemeClr val="dk2"/>
                </a:solidFill>
              </a:defRPr>
            </a:lvl4pPr>
            <a:lvl5pPr lvl="4" marR="0" rtl="0" algn="l">
              <a:lnSpc>
                <a:spcPct val="100000"/>
              </a:lnSpc>
              <a:spcBef>
                <a:spcPts val="0"/>
              </a:spcBef>
              <a:spcAft>
                <a:spcPts val="0"/>
              </a:spcAft>
              <a:buSzPts val="1400"/>
              <a:buNone/>
              <a:defRPr b="0" i="0" sz="1800" u="none" cap="none" strike="noStrike">
                <a:solidFill>
                  <a:schemeClr val="dk2"/>
                </a:solidFill>
              </a:defRPr>
            </a:lvl5pPr>
            <a:lvl6pPr lvl="5" marR="0" rtl="0" algn="l">
              <a:lnSpc>
                <a:spcPct val="100000"/>
              </a:lnSpc>
              <a:spcBef>
                <a:spcPts val="0"/>
              </a:spcBef>
              <a:spcAft>
                <a:spcPts val="0"/>
              </a:spcAft>
              <a:buSzPts val="1400"/>
              <a:buNone/>
              <a:defRPr b="0" i="0" sz="1800" u="none" cap="none" strike="noStrike">
                <a:solidFill>
                  <a:schemeClr val="dk2"/>
                </a:solidFill>
              </a:defRPr>
            </a:lvl6pPr>
            <a:lvl7pPr lvl="6" marR="0" rtl="0" algn="l">
              <a:lnSpc>
                <a:spcPct val="100000"/>
              </a:lnSpc>
              <a:spcBef>
                <a:spcPts val="0"/>
              </a:spcBef>
              <a:spcAft>
                <a:spcPts val="0"/>
              </a:spcAft>
              <a:buSzPts val="1400"/>
              <a:buNone/>
              <a:defRPr b="0" i="0" sz="1800" u="none" cap="none" strike="noStrike">
                <a:solidFill>
                  <a:schemeClr val="dk2"/>
                </a:solidFill>
              </a:defRPr>
            </a:lvl7pPr>
            <a:lvl8pPr lvl="7" marR="0" rtl="0" algn="l">
              <a:lnSpc>
                <a:spcPct val="100000"/>
              </a:lnSpc>
              <a:spcBef>
                <a:spcPts val="0"/>
              </a:spcBef>
              <a:spcAft>
                <a:spcPts val="0"/>
              </a:spcAft>
              <a:buSzPts val="1400"/>
              <a:buNone/>
              <a:defRPr b="0" i="0" sz="1800" u="none" cap="none" strike="noStrike">
                <a:solidFill>
                  <a:schemeClr val="dk2"/>
                </a:solidFill>
              </a:defRPr>
            </a:lvl8pPr>
            <a:lvl9pPr lvl="8" marR="0" rtl="0" algn="l">
              <a:lnSpc>
                <a:spcPct val="100000"/>
              </a:lnSpc>
              <a:spcBef>
                <a:spcPts val="0"/>
              </a:spcBef>
              <a:spcAft>
                <a:spcPts val="0"/>
              </a:spcAft>
              <a:buSzPts val="1400"/>
              <a:buNone/>
              <a:defRPr b="0" i="0" sz="1800" u="none" cap="none" strike="noStrike">
                <a:solidFill>
                  <a:schemeClr val="dk2"/>
                </a:solidFill>
              </a:defRPr>
            </a:lvl9pPr>
          </a:lstStyle>
          <a:p/>
        </p:txBody>
      </p:sp>
      <p:sp>
        <p:nvSpPr>
          <p:cNvPr id="252" name="Google Shape;252;p27"/>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440"/>
              <a:buFont typeface="Noto Sans Symbols"/>
              <a:buNone/>
              <a:defRPr b="0" i="0" sz="20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28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2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9pPr>
          </a:lstStyle>
          <a:p/>
        </p:txBody>
      </p:sp>
      <p:sp>
        <p:nvSpPr>
          <p:cNvPr id="253" name="Google Shape;253;p27"/>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54" name="Google Shape;254;p27"/>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55" name="Google Shape;255;p2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7"/>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56" name="Shape 56"/>
        <p:cNvGrpSpPr/>
        <p:nvPr/>
      </p:nvGrpSpPr>
      <p:grpSpPr>
        <a:xfrm>
          <a:off x="0" y="0"/>
          <a:ext cx="0" cy="0"/>
          <a:chOff x="0" y="0"/>
          <a:chExt cx="0" cy="0"/>
        </a:xfrm>
      </p:grpSpPr>
      <p:sp>
        <p:nvSpPr>
          <p:cNvPr id="57" name="Google Shape;57;p4"/>
          <p:cNvSpPr/>
          <p:nvPr/>
        </p:nvSpPr>
        <p:spPr>
          <a:xfrm>
            <a:off x="0" y="872800"/>
            <a:ext cx="5821200" cy="5985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285293"/>
              </a:solidFill>
            </a:endParaRPr>
          </a:p>
        </p:txBody>
      </p:sp>
      <p:sp>
        <p:nvSpPr>
          <p:cNvPr id="58" name="Google Shape;58;p4"/>
          <p:cNvSpPr txBox="1"/>
          <p:nvPr/>
        </p:nvSpPr>
        <p:spPr>
          <a:xfrm>
            <a:off x="5887600" y="1198367"/>
            <a:ext cx="5548800" cy="461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a:p>
        </p:txBody>
      </p:sp>
      <p:sp>
        <p:nvSpPr>
          <p:cNvPr id="59" name="Google Shape;59;p4"/>
          <p:cNvSpPr txBox="1"/>
          <p:nvPr>
            <p:ph idx="1" type="body"/>
          </p:nvPr>
        </p:nvSpPr>
        <p:spPr>
          <a:xfrm>
            <a:off x="5965733" y="1796700"/>
            <a:ext cx="5470800" cy="4872300"/>
          </a:xfrm>
          <a:prstGeom prst="rect">
            <a:avLst/>
          </a:prstGeom>
        </p:spPr>
        <p:txBody>
          <a:bodyPr anchorCtr="0" anchor="t" bIns="121900" lIns="121900" spcFirstLastPara="1" rIns="121900" wrap="square" tIns="121900">
            <a:normAutofit/>
          </a:bodyPr>
          <a:lstStyle>
            <a:lvl1pPr indent="-361950" lvl="0" marL="457200">
              <a:spcBef>
                <a:spcPts val="0"/>
              </a:spcBef>
              <a:spcAft>
                <a:spcPts val="0"/>
              </a:spcAft>
              <a:buClr>
                <a:srgbClr val="F98C61"/>
              </a:buClr>
              <a:buSzPts val="2100"/>
              <a:buChar char="●"/>
              <a:defRPr>
                <a:solidFill>
                  <a:srgbClr val="000000"/>
                </a:solidFill>
              </a:defRPr>
            </a:lvl1pPr>
            <a:lvl2pPr indent="-349250" lvl="1" marL="914400">
              <a:spcBef>
                <a:spcPts val="0"/>
              </a:spcBef>
              <a:spcAft>
                <a:spcPts val="0"/>
              </a:spcAft>
              <a:buClr>
                <a:srgbClr val="F98C61"/>
              </a:buClr>
              <a:buSzPts val="1900"/>
              <a:buChar char="○"/>
              <a:defRPr>
                <a:solidFill>
                  <a:srgbClr val="000000"/>
                </a:solidFill>
              </a:defRPr>
            </a:lvl2pPr>
            <a:lvl3pPr indent="-349250" lvl="2" marL="1371600">
              <a:spcBef>
                <a:spcPts val="0"/>
              </a:spcBef>
              <a:spcAft>
                <a:spcPts val="0"/>
              </a:spcAft>
              <a:buClr>
                <a:srgbClr val="E69138"/>
              </a:buClr>
              <a:buSzPts val="1900"/>
              <a:buChar char="■"/>
              <a:defRPr>
                <a:solidFill>
                  <a:srgbClr val="000000"/>
                </a:solidFill>
              </a:defRPr>
            </a:lvl3pPr>
            <a:lvl4pPr indent="-349250" lvl="3" marL="1828800">
              <a:spcBef>
                <a:spcPts val="0"/>
              </a:spcBef>
              <a:spcAft>
                <a:spcPts val="0"/>
              </a:spcAft>
              <a:buClr>
                <a:srgbClr val="000000"/>
              </a:buClr>
              <a:buSzPts val="1900"/>
              <a:buChar char="●"/>
              <a:defRPr>
                <a:solidFill>
                  <a:srgbClr val="000000"/>
                </a:solidFill>
              </a:defRPr>
            </a:lvl4pPr>
            <a:lvl5pPr indent="-361950" lvl="4" marL="2286000">
              <a:spcBef>
                <a:spcPts val="0"/>
              </a:spcBef>
              <a:spcAft>
                <a:spcPts val="0"/>
              </a:spcAft>
              <a:buClr>
                <a:srgbClr val="000000"/>
              </a:buClr>
              <a:buSzPts val="2100"/>
              <a:buChar char="○"/>
              <a:defRPr sz="2100">
                <a:solidFill>
                  <a:srgbClr val="000000"/>
                </a:solidFill>
              </a:defRPr>
            </a:lvl5pPr>
            <a:lvl6pPr indent="-349250" lvl="5" marL="2743200">
              <a:spcBef>
                <a:spcPts val="0"/>
              </a:spcBef>
              <a:spcAft>
                <a:spcPts val="0"/>
              </a:spcAft>
              <a:buClr>
                <a:srgbClr val="000000"/>
              </a:buClr>
              <a:buSzPts val="1900"/>
              <a:buChar char="■"/>
              <a:defRPr>
                <a:solidFill>
                  <a:srgbClr val="000000"/>
                </a:solidFill>
              </a:defRPr>
            </a:lvl6pPr>
            <a:lvl7pPr indent="-349250" lvl="6" marL="3200400">
              <a:spcBef>
                <a:spcPts val="0"/>
              </a:spcBef>
              <a:spcAft>
                <a:spcPts val="0"/>
              </a:spcAft>
              <a:buClr>
                <a:srgbClr val="000000"/>
              </a:buClr>
              <a:buSzPts val="1900"/>
              <a:buChar char="●"/>
              <a:defRPr>
                <a:solidFill>
                  <a:srgbClr val="000000"/>
                </a:solidFill>
              </a:defRPr>
            </a:lvl7pPr>
            <a:lvl8pPr indent="-349250" lvl="7" marL="3657600">
              <a:spcBef>
                <a:spcPts val="0"/>
              </a:spcBef>
              <a:spcAft>
                <a:spcPts val="0"/>
              </a:spcAft>
              <a:buClr>
                <a:srgbClr val="000000"/>
              </a:buClr>
              <a:buSzPts val="1900"/>
              <a:buChar char="○"/>
              <a:defRPr>
                <a:solidFill>
                  <a:srgbClr val="000000"/>
                </a:solidFill>
              </a:defRPr>
            </a:lvl8pPr>
            <a:lvl9pPr indent="-349250" lvl="8" marL="4114800">
              <a:spcBef>
                <a:spcPts val="0"/>
              </a:spcBef>
              <a:spcAft>
                <a:spcPts val="0"/>
              </a:spcAft>
              <a:buClr>
                <a:srgbClr val="000000"/>
              </a:buClr>
              <a:buSzPts val="1900"/>
              <a:buChar char="■"/>
              <a:defRPr>
                <a:solidFill>
                  <a:srgbClr val="000000"/>
                </a:solidFill>
              </a:defRPr>
            </a:lvl9pPr>
          </a:lstStyle>
          <a:p/>
        </p:txBody>
      </p:sp>
      <p:sp>
        <p:nvSpPr>
          <p:cNvPr id="60" name="Google Shape;60;p4"/>
          <p:cNvSpPr txBox="1"/>
          <p:nvPr/>
        </p:nvSpPr>
        <p:spPr>
          <a:xfrm>
            <a:off x="486833" y="3047300"/>
            <a:ext cx="4793700" cy="1062000"/>
          </a:xfrm>
          <a:prstGeom prst="rect">
            <a:avLst/>
          </a:prstGeom>
          <a:noFill/>
          <a:ln>
            <a:noFill/>
          </a:ln>
        </p:spPr>
        <p:txBody>
          <a:bodyPr anchorCtr="0" anchor="t" bIns="121900" lIns="121900" spcFirstLastPara="1" rIns="121900" wrap="square" tIns="121900">
            <a:spAutoFit/>
          </a:bodyPr>
          <a:lstStyle/>
          <a:p>
            <a:pPr indent="0" lvl="0" marL="0" rtl="0" algn="ctr">
              <a:spcBef>
                <a:spcPts val="0"/>
              </a:spcBef>
              <a:spcAft>
                <a:spcPts val="0"/>
              </a:spcAft>
              <a:buNone/>
            </a:pPr>
            <a:r>
              <a:t/>
            </a:r>
            <a:endParaRPr sz="5300">
              <a:solidFill>
                <a:schemeClr val="lt1"/>
              </a:solidFill>
              <a:latin typeface="Avenir"/>
              <a:ea typeface="Avenir"/>
              <a:cs typeface="Avenir"/>
              <a:sym typeface="Avenir"/>
            </a:endParaRPr>
          </a:p>
        </p:txBody>
      </p:sp>
      <p:sp>
        <p:nvSpPr>
          <p:cNvPr id="61" name="Google Shape;61;p4"/>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Content: Image" type="tx">
  <p:cSld name="TITLE_AND_BODY">
    <p:spTree>
      <p:nvGrpSpPr>
        <p:cNvPr id="62" name="Shape 62"/>
        <p:cNvGrpSpPr/>
        <p:nvPr/>
      </p:nvGrpSpPr>
      <p:grpSpPr>
        <a:xfrm>
          <a:off x="0" y="0"/>
          <a:ext cx="0" cy="0"/>
          <a:chOff x="0" y="0"/>
          <a:chExt cx="0" cy="0"/>
        </a:xfrm>
      </p:grpSpPr>
      <p:sp>
        <p:nvSpPr>
          <p:cNvPr id="63" name="Google Shape;63;p5"/>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sz="3300">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64" name="Google Shape;64;p5"/>
          <p:cNvSpPr/>
          <p:nvPr>
            <p:ph idx="2" type="pic"/>
          </p:nvPr>
        </p:nvSpPr>
        <p:spPr>
          <a:xfrm>
            <a:off x="7614667" y="1663033"/>
            <a:ext cx="3873600" cy="4286400"/>
          </a:xfrm>
          <a:prstGeom prst="rect">
            <a:avLst/>
          </a:prstGeom>
          <a:noFill/>
          <a:ln>
            <a:noFill/>
          </a:ln>
        </p:spPr>
      </p:sp>
      <p:sp>
        <p:nvSpPr>
          <p:cNvPr id="65" name="Google Shape;65;p5"/>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66" name="Google Shape;66;p5"/>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 name="Google Shape;67;p5"/>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8" name="Shape 68"/>
        <p:cNvGrpSpPr/>
        <p:nvPr/>
      </p:nvGrpSpPr>
      <p:grpSpPr>
        <a:xfrm>
          <a:off x="0" y="0"/>
          <a:ext cx="0" cy="0"/>
          <a:chOff x="0" y="0"/>
          <a:chExt cx="0" cy="0"/>
        </a:xfrm>
      </p:grpSpPr>
      <p:sp>
        <p:nvSpPr>
          <p:cNvPr id="69" name="Google Shape;69;p6"/>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sz="3300">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70" name="Google Shape;70;p6"/>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rgbClr val="F98C61"/>
              </a:buClr>
              <a:buSzPts val="2100"/>
              <a:buChar char="●"/>
              <a:defRPr sz="2100">
                <a:solidFill>
                  <a:srgbClr val="222222"/>
                </a:solidFill>
              </a:defRPr>
            </a:lvl1pPr>
            <a:lvl2pPr indent="-349250" lvl="1" marL="914400" rtl="0">
              <a:lnSpc>
                <a:spcPct val="115000"/>
              </a:lnSpc>
              <a:spcBef>
                <a:spcPts val="0"/>
              </a:spcBef>
              <a:spcAft>
                <a:spcPts val="0"/>
              </a:spcAft>
              <a:buClr>
                <a:srgbClr val="F98C61"/>
              </a:buClr>
              <a:buSzPts val="1900"/>
              <a:buChar char="○"/>
              <a:defRPr>
                <a:solidFill>
                  <a:srgbClr val="222222"/>
                </a:solidFill>
              </a:defRPr>
            </a:lvl2pPr>
            <a:lvl3pPr indent="-349250" lvl="2" marL="1371600" rtl="0">
              <a:lnSpc>
                <a:spcPct val="115000"/>
              </a:lnSpc>
              <a:spcBef>
                <a:spcPts val="0"/>
              </a:spcBef>
              <a:spcAft>
                <a:spcPts val="0"/>
              </a:spcAft>
              <a:buClr>
                <a:srgbClr val="F98C61"/>
              </a:buClr>
              <a:buSzPts val="1900"/>
              <a:buChar char="■"/>
              <a:defRPr>
                <a:solidFill>
                  <a:srgbClr val="222222"/>
                </a:solidFill>
              </a:defRPr>
            </a:lvl3pPr>
            <a:lvl4pPr indent="-349250" lvl="3" marL="1828800" rtl="0">
              <a:lnSpc>
                <a:spcPct val="115000"/>
              </a:lnSpc>
              <a:spcBef>
                <a:spcPts val="0"/>
              </a:spcBef>
              <a:spcAft>
                <a:spcPts val="0"/>
              </a:spcAft>
              <a:buClr>
                <a:srgbClr val="222222"/>
              </a:buClr>
              <a:buSzPts val="1900"/>
              <a:buChar char="●"/>
              <a:defRPr>
                <a:solidFill>
                  <a:srgbClr val="222222"/>
                </a:solidFill>
              </a:defRPr>
            </a:lvl4pPr>
            <a:lvl5pPr indent="-349250" lvl="4" marL="2286000" rtl="0">
              <a:lnSpc>
                <a:spcPct val="115000"/>
              </a:lnSpc>
              <a:spcBef>
                <a:spcPts val="0"/>
              </a:spcBef>
              <a:spcAft>
                <a:spcPts val="0"/>
              </a:spcAft>
              <a:buClr>
                <a:srgbClr val="222222"/>
              </a:buClr>
              <a:buSzPts val="1900"/>
              <a:buChar char="○"/>
              <a:defRPr>
                <a:solidFill>
                  <a:srgbClr val="222222"/>
                </a:solidFill>
              </a:defRPr>
            </a:lvl5pPr>
            <a:lvl6pPr indent="-349250" lvl="5" marL="2743200" rtl="0">
              <a:lnSpc>
                <a:spcPct val="115000"/>
              </a:lnSpc>
              <a:spcBef>
                <a:spcPts val="0"/>
              </a:spcBef>
              <a:spcAft>
                <a:spcPts val="0"/>
              </a:spcAft>
              <a:buClr>
                <a:srgbClr val="222222"/>
              </a:buClr>
              <a:buSzPts val="1900"/>
              <a:buChar char="■"/>
              <a:defRPr>
                <a:solidFill>
                  <a:srgbClr val="222222"/>
                </a:solidFill>
              </a:defRPr>
            </a:lvl6pPr>
            <a:lvl7pPr indent="-349250" lvl="6" marL="3200400" rtl="0">
              <a:lnSpc>
                <a:spcPct val="115000"/>
              </a:lnSpc>
              <a:spcBef>
                <a:spcPts val="0"/>
              </a:spcBef>
              <a:spcAft>
                <a:spcPts val="0"/>
              </a:spcAft>
              <a:buClr>
                <a:srgbClr val="222222"/>
              </a:buClr>
              <a:buSzPts val="1900"/>
              <a:buChar char="●"/>
              <a:defRPr>
                <a:solidFill>
                  <a:srgbClr val="222222"/>
                </a:solidFill>
              </a:defRPr>
            </a:lvl7pPr>
            <a:lvl8pPr indent="-349250" lvl="7" marL="3657600" rtl="0">
              <a:lnSpc>
                <a:spcPct val="115000"/>
              </a:lnSpc>
              <a:spcBef>
                <a:spcPts val="0"/>
              </a:spcBef>
              <a:spcAft>
                <a:spcPts val="0"/>
              </a:spcAft>
              <a:buClr>
                <a:srgbClr val="222222"/>
              </a:buClr>
              <a:buSzPts val="1900"/>
              <a:buChar char="○"/>
              <a:defRPr>
                <a:solidFill>
                  <a:srgbClr val="222222"/>
                </a:solidFill>
              </a:defRPr>
            </a:lvl8pPr>
            <a:lvl9pPr indent="-349250" lvl="8" marL="4114800" rtl="0">
              <a:lnSpc>
                <a:spcPct val="115000"/>
              </a:lnSpc>
              <a:spcBef>
                <a:spcPts val="0"/>
              </a:spcBef>
              <a:spcAft>
                <a:spcPts val="0"/>
              </a:spcAft>
              <a:buClr>
                <a:srgbClr val="222222"/>
              </a:buClr>
              <a:buSzPts val="1900"/>
              <a:buChar char="■"/>
              <a:defRPr>
                <a:solidFill>
                  <a:srgbClr val="222222"/>
                </a:solidFill>
              </a:defRPr>
            </a:lvl9pPr>
          </a:lstStyle>
          <a:p/>
        </p:txBody>
      </p:sp>
      <p:sp>
        <p:nvSpPr>
          <p:cNvPr id="71" name="Google Shape;71;p6"/>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 name="Google Shape;72;p6"/>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hasis ">
  <p:cSld name="CUSTOM_1">
    <p:spTree>
      <p:nvGrpSpPr>
        <p:cNvPr id="73" name="Shape 73"/>
        <p:cNvGrpSpPr/>
        <p:nvPr/>
      </p:nvGrpSpPr>
      <p:grpSpPr>
        <a:xfrm>
          <a:off x="0" y="0"/>
          <a:ext cx="0" cy="0"/>
          <a:chOff x="0" y="0"/>
          <a:chExt cx="0" cy="0"/>
        </a:xfrm>
      </p:grpSpPr>
      <p:sp>
        <p:nvSpPr>
          <p:cNvPr id="74" name="Google Shape;74;p7"/>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75" name="Google Shape;75;p7"/>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p7"/>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77" name="Google Shape;77;p7"/>
          <p:cNvSpPr/>
          <p:nvPr/>
        </p:nvSpPr>
        <p:spPr>
          <a:xfrm>
            <a:off x="7432467" y="1841067"/>
            <a:ext cx="4036800" cy="4664100"/>
          </a:xfrm>
          <a:prstGeom prst="rect">
            <a:avLst/>
          </a:prstGeom>
          <a:solidFill>
            <a:srgbClr val="0079C0"/>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 name="Google Shape;78;p7"/>
          <p:cNvSpPr txBox="1"/>
          <p:nvPr>
            <p:ph idx="2" type="subTitle"/>
          </p:nvPr>
        </p:nvSpPr>
        <p:spPr>
          <a:xfrm>
            <a:off x="7773433" y="2168367"/>
            <a:ext cx="3314100" cy="41184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2100"/>
              <a:buNone/>
              <a:defRPr>
                <a:solidFill>
                  <a:schemeClr val="lt1"/>
                </a:solidFill>
              </a:defRPr>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sp>
        <p:nvSpPr>
          <p:cNvPr id="79" name="Google Shape;79;p7"/>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and Quiz">
  <p:cSld name="CUSTOM_2">
    <p:spTree>
      <p:nvGrpSpPr>
        <p:cNvPr id="80" name="Shape 80"/>
        <p:cNvGrpSpPr/>
        <p:nvPr/>
      </p:nvGrpSpPr>
      <p:grpSpPr>
        <a:xfrm>
          <a:off x="0" y="0"/>
          <a:ext cx="0" cy="0"/>
          <a:chOff x="0" y="0"/>
          <a:chExt cx="0" cy="0"/>
        </a:xfrm>
      </p:grpSpPr>
      <p:sp>
        <p:nvSpPr>
          <p:cNvPr id="81" name="Google Shape;81;p8"/>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82" name="Google Shape;82;p8"/>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83" name="Google Shape;83;p8"/>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 name="Google Shape;84;p8"/>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5" name="Shape 85"/>
        <p:cNvGrpSpPr/>
        <p:nvPr/>
      </p:nvGrpSpPr>
      <p:grpSpPr>
        <a:xfrm>
          <a:off x="0" y="0"/>
          <a:ext cx="0" cy="0"/>
          <a:chOff x="0" y="0"/>
          <a:chExt cx="0" cy="0"/>
        </a:xfrm>
      </p:grpSpPr>
      <p:sp>
        <p:nvSpPr>
          <p:cNvPr id="86" name="Google Shape;86;p9"/>
          <p:cNvSpPr txBox="1"/>
          <p:nvPr>
            <p:ph idx="1" type="body"/>
          </p:nvPr>
        </p:nvSpPr>
        <p:spPr>
          <a:xfrm>
            <a:off x="415600" y="1994667"/>
            <a:ext cx="533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87" name="Google Shape;87;p9"/>
          <p:cNvSpPr txBox="1"/>
          <p:nvPr>
            <p:ph idx="2" type="body"/>
          </p:nvPr>
        </p:nvSpPr>
        <p:spPr>
          <a:xfrm>
            <a:off x="6512267" y="1994667"/>
            <a:ext cx="533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88" name="Google Shape;88;p9"/>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89" name="Google Shape;89;p9"/>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 name="Google Shape;90;p9"/>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10"/>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93" name="Google Shape;93;p10"/>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 name="Google Shape;94;p10"/>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theme" Target="../theme/theme1.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 type="body"/>
          </p:nvPr>
        </p:nvSpPr>
        <p:spPr>
          <a:xfrm>
            <a:off x="579267" y="1663533"/>
            <a:ext cx="11360700" cy="4555200"/>
          </a:xfrm>
          <a:prstGeom prst="rect">
            <a:avLst/>
          </a:prstGeom>
          <a:noFill/>
          <a:ln>
            <a:noFill/>
          </a:ln>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SzPts val="2100"/>
              <a:buChar char="●"/>
              <a:defRPr sz="2100"/>
            </a:lvl1pPr>
            <a:lvl2pPr indent="-349250" lvl="1" marL="914400" rtl="0">
              <a:lnSpc>
                <a:spcPct val="115000"/>
              </a:lnSpc>
              <a:spcBef>
                <a:spcPts val="0"/>
              </a:spcBef>
              <a:spcAft>
                <a:spcPts val="0"/>
              </a:spcAft>
              <a:buSzPts val="1900"/>
              <a:buChar char="○"/>
              <a:defRPr sz="1900"/>
            </a:lvl2pPr>
            <a:lvl3pPr indent="-349250" lvl="2" marL="1371600" rtl="0">
              <a:lnSpc>
                <a:spcPct val="115000"/>
              </a:lnSpc>
              <a:spcBef>
                <a:spcPts val="0"/>
              </a:spcBef>
              <a:spcAft>
                <a:spcPts val="0"/>
              </a:spcAft>
              <a:buSzPts val="1900"/>
              <a:buChar char="■"/>
              <a:defRPr sz="1900"/>
            </a:lvl3pPr>
            <a:lvl4pPr indent="-349250" lvl="3" marL="1828800" rtl="0">
              <a:lnSpc>
                <a:spcPct val="115000"/>
              </a:lnSpc>
              <a:spcBef>
                <a:spcPts val="0"/>
              </a:spcBef>
              <a:spcAft>
                <a:spcPts val="0"/>
              </a:spcAft>
              <a:buSzPts val="1900"/>
              <a:buChar char="●"/>
              <a:defRPr sz="1900"/>
            </a:lvl4pPr>
            <a:lvl5pPr indent="-349250" lvl="4" marL="2286000" rtl="0">
              <a:lnSpc>
                <a:spcPct val="115000"/>
              </a:lnSpc>
              <a:spcBef>
                <a:spcPts val="0"/>
              </a:spcBef>
              <a:spcAft>
                <a:spcPts val="0"/>
              </a:spcAft>
              <a:buSzPts val="1900"/>
              <a:buChar char="○"/>
              <a:defRPr sz="1900"/>
            </a:lvl5pPr>
            <a:lvl6pPr indent="-349250" lvl="5" marL="2743200" rtl="0">
              <a:lnSpc>
                <a:spcPct val="115000"/>
              </a:lnSpc>
              <a:spcBef>
                <a:spcPts val="0"/>
              </a:spcBef>
              <a:spcAft>
                <a:spcPts val="0"/>
              </a:spcAft>
              <a:buSzPts val="1900"/>
              <a:buChar char="■"/>
              <a:defRPr sz="1900"/>
            </a:lvl6pPr>
            <a:lvl7pPr indent="-349250" lvl="6" marL="3200400" rtl="0">
              <a:lnSpc>
                <a:spcPct val="115000"/>
              </a:lnSpc>
              <a:spcBef>
                <a:spcPts val="0"/>
              </a:spcBef>
              <a:spcAft>
                <a:spcPts val="0"/>
              </a:spcAft>
              <a:buSzPts val="1900"/>
              <a:buChar char="●"/>
              <a:defRPr sz="1900"/>
            </a:lvl7pPr>
            <a:lvl8pPr indent="-349250" lvl="7" marL="3657600" rtl="0">
              <a:lnSpc>
                <a:spcPct val="115000"/>
              </a:lnSpc>
              <a:spcBef>
                <a:spcPts val="0"/>
              </a:spcBef>
              <a:spcAft>
                <a:spcPts val="0"/>
              </a:spcAft>
              <a:buSzPts val="1900"/>
              <a:buChar char="○"/>
              <a:defRPr sz="1900"/>
            </a:lvl8pPr>
            <a:lvl9pPr indent="-349250" lvl="8" marL="4114800" rtl="0">
              <a:lnSpc>
                <a:spcPct val="115000"/>
              </a:lnSpc>
              <a:spcBef>
                <a:spcPts val="0"/>
              </a:spcBef>
              <a:spcAft>
                <a:spcPts val="0"/>
              </a:spcAft>
              <a:buSzPts val="1900"/>
              <a:buChar char="■"/>
              <a:defRPr sz="1900"/>
            </a:lvl9pPr>
          </a:lstStyle>
          <a:p/>
        </p:txBody>
      </p:sp>
      <p:sp>
        <p:nvSpPr>
          <p:cNvPr id="11" name="Google Shape;11;p1"/>
          <p:cNvSpPr txBox="1"/>
          <p:nvPr>
            <p:ph type="title"/>
          </p:nvPr>
        </p:nvSpPr>
        <p:spPr>
          <a:xfrm>
            <a:off x="647433" y="899933"/>
            <a:ext cx="11360700" cy="763500"/>
          </a:xfrm>
          <a:prstGeom prst="rect">
            <a:avLst/>
          </a:prstGeom>
          <a:noFill/>
          <a:ln>
            <a:noFill/>
          </a:ln>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sz="3300">
                <a:solidFill>
                  <a:schemeClr val="dk1"/>
                </a:solidFill>
              </a:defRPr>
            </a:lvl1pPr>
            <a:lvl2pPr lvl="1" rtl="0">
              <a:spcBef>
                <a:spcPts val="0"/>
              </a:spcBef>
              <a:spcAft>
                <a:spcPts val="0"/>
              </a:spcAft>
              <a:buSzPts val="1900"/>
              <a:buChar char="○"/>
              <a:defRPr sz="1900"/>
            </a:lvl2pPr>
            <a:lvl3pPr lvl="2" rtl="0">
              <a:spcBef>
                <a:spcPts val="0"/>
              </a:spcBef>
              <a:spcAft>
                <a:spcPts val="0"/>
              </a:spcAft>
              <a:buSzPts val="1900"/>
              <a:buChar char="■"/>
              <a:defRPr sz="1900"/>
            </a:lvl3pPr>
            <a:lvl4pPr lvl="3" rtl="0">
              <a:spcBef>
                <a:spcPts val="0"/>
              </a:spcBef>
              <a:spcAft>
                <a:spcPts val="0"/>
              </a:spcAft>
              <a:buSzPts val="1900"/>
              <a:buChar char="●"/>
              <a:defRPr sz="1900"/>
            </a:lvl4pPr>
            <a:lvl5pPr lvl="4" rtl="0">
              <a:spcBef>
                <a:spcPts val="0"/>
              </a:spcBef>
              <a:spcAft>
                <a:spcPts val="0"/>
              </a:spcAft>
              <a:buSzPts val="1900"/>
              <a:buChar char="○"/>
              <a:defRPr sz="1900"/>
            </a:lvl5pPr>
            <a:lvl6pPr lvl="5" rtl="0">
              <a:spcBef>
                <a:spcPts val="0"/>
              </a:spcBef>
              <a:spcAft>
                <a:spcPts val="0"/>
              </a:spcAft>
              <a:buSzPts val="1900"/>
              <a:buChar char="■"/>
              <a:defRPr sz="1900"/>
            </a:lvl6pPr>
            <a:lvl7pPr lvl="6" rtl="0">
              <a:spcBef>
                <a:spcPts val="0"/>
              </a:spcBef>
              <a:spcAft>
                <a:spcPts val="0"/>
              </a:spcAft>
              <a:buSzPts val="1900"/>
              <a:buChar char="●"/>
              <a:defRPr sz="1900"/>
            </a:lvl7pPr>
            <a:lvl8pPr lvl="7" rtl="0">
              <a:spcBef>
                <a:spcPts val="0"/>
              </a:spcBef>
              <a:spcAft>
                <a:spcPts val="0"/>
              </a:spcAft>
              <a:buSzPts val="1900"/>
              <a:buChar char="○"/>
              <a:defRPr sz="1900"/>
            </a:lvl8pPr>
            <a:lvl9pPr lvl="8" rtl="0">
              <a:spcBef>
                <a:spcPts val="0"/>
              </a:spcBef>
              <a:spcAft>
                <a:spcPts val="0"/>
              </a:spcAft>
              <a:buSzPts val="1900"/>
              <a:buChar char="■"/>
              <a:defRPr sz="1900"/>
            </a:lvl9pPr>
          </a:lstStyle>
          <a:p/>
        </p:txBody>
      </p:sp>
      <p:pic>
        <p:nvPicPr>
          <p:cNvPr id="12" name="Google Shape;12;p1"/>
          <p:cNvPicPr preferRelativeResize="0"/>
          <p:nvPr/>
        </p:nvPicPr>
        <p:blipFill>
          <a:blip r:embed="rId1">
            <a:alphaModFix/>
          </a:blip>
          <a:stretch>
            <a:fillRect/>
          </a:stretch>
        </p:blipFill>
        <p:spPr>
          <a:xfrm>
            <a:off x="272400" y="145833"/>
            <a:ext cx="2480264" cy="524782"/>
          </a:xfrm>
          <a:prstGeom prst="rect">
            <a:avLst/>
          </a:prstGeom>
          <a:noFill/>
          <a:ln>
            <a:noFill/>
          </a:ln>
        </p:spPr>
      </p:pic>
      <p:grpSp>
        <p:nvGrpSpPr>
          <p:cNvPr id="13" name="Google Shape;13;p1"/>
          <p:cNvGrpSpPr/>
          <p:nvPr/>
        </p:nvGrpSpPr>
        <p:grpSpPr>
          <a:xfrm rot="5400000">
            <a:off x="680399" y="5765331"/>
            <a:ext cx="303670" cy="1663144"/>
            <a:chOff x="327125" y="2375600"/>
            <a:chExt cx="536425" cy="2953025"/>
          </a:xfrm>
        </p:grpSpPr>
        <p:sp>
          <p:nvSpPr>
            <p:cNvPr id="14" name="Google Shape;14;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15" name="Google Shape;15;p1"/>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16" name="Google Shape;16;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 name="Google Shape;17;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 name="Google Shape;18;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 name="Google Shape;19;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 name="Google Shape;20;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 name="Google Shape;21;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 name="Google Shape;22;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 name="Google Shape;23;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 name="Google Shape;24;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 name="Google Shape;25;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 name="Google Shape;26;p1"/>
            <p:cNvSpPr/>
            <p:nvPr/>
          </p:nvSpPr>
          <p:spPr>
            <a:xfrm>
              <a:off x="531424" y="2394424"/>
              <a:ext cx="115862" cy="2804808"/>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27" name="Google Shape;27;p1"/>
          <p:cNvGrpSpPr/>
          <p:nvPr/>
        </p:nvGrpSpPr>
        <p:grpSpPr>
          <a:xfrm flipH="1" rot="-5400000">
            <a:off x="9718265" y="-1794016"/>
            <a:ext cx="582933" cy="4364402"/>
            <a:chOff x="327125" y="2375600"/>
            <a:chExt cx="536425" cy="2976473"/>
          </a:xfrm>
        </p:grpSpPr>
        <p:sp>
          <p:nvSpPr>
            <p:cNvPr id="28" name="Google Shape;28;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29" name="Google Shape;29;p1"/>
            <p:cNvSpPr/>
            <p:nvPr/>
          </p:nvSpPr>
          <p:spPr>
            <a:xfrm>
              <a:off x="347092" y="2923976"/>
              <a:ext cx="112450" cy="2428096"/>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0" name="Google Shape;30;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1" name="Google Shape;31;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 name="Google Shape;32;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 name="Google Shape;33;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 name="Google Shape;34;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6" name="Google Shape;36;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 name="Google Shape;39;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 name="Google Shape;40;p1"/>
            <p:cNvSpPr/>
            <p:nvPr/>
          </p:nvSpPr>
          <p:spPr>
            <a:xfrm>
              <a:off x="531428" y="2394418"/>
              <a:ext cx="115862" cy="2939950"/>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41" name="Google Shape;41;p1"/>
          <p:cNvSpPr txBox="1"/>
          <p:nvPr>
            <p:ph idx="12" type="sldNum"/>
          </p:nvPr>
        </p:nvSpPr>
        <p:spPr>
          <a:xfrm>
            <a:off x="11409045" y="6333134"/>
            <a:ext cx="731700" cy="524700"/>
          </a:xfrm>
          <a:prstGeom prst="rect">
            <a:avLst/>
          </a:prstGeom>
          <a:noFill/>
          <a:ln>
            <a:noFill/>
          </a:ln>
        </p:spPr>
        <p:txBody>
          <a:bodyPr anchorCtr="0" anchor="t" bIns="121900" lIns="121900" spcFirstLastPara="1" rIns="121900" wrap="square" tIns="121900">
            <a:noAutofit/>
          </a:bodyPr>
          <a:lstStyle>
            <a:lvl1pPr lvl="0" algn="r">
              <a:buNone/>
              <a:defRPr sz="1700">
                <a:solidFill>
                  <a:schemeClr val="dk2"/>
                </a:solidFill>
              </a:defRPr>
            </a:lvl1pPr>
            <a:lvl2pPr lvl="1" algn="r">
              <a:buNone/>
              <a:defRPr sz="1700">
                <a:solidFill>
                  <a:schemeClr val="dk2"/>
                </a:solidFill>
              </a:defRPr>
            </a:lvl2pPr>
            <a:lvl3pPr lvl="2" algn="r">
              <a:buNone/>
              <a:defRPr sz="1700">
                <a:solidFill>
                  <a:schemeClr val="dk2"/>
                </a:solidFill>
              </a:defRPr>
            </a:lvl3pPr>
            <a:lvl4pPr lvl="3" algn="r">
              <a:buNone/>
              <a:defRPr sz="1700">
                <a:solidFill>
                  <a:schemeClr val="dk2"/>
                </a:solidFill>
              </a:defRPr>
            </a:lvl4pPr>
            <a:lvl5pPr lvl="4" algn="r">
              <a:buNone/>
              <a:defRPr sz="1700">
                <a:solidFill>
                  <a:schemeClr val="dk2"/>
                </a:solidFill>
              </a:defRPr>
            </a:lvl5pPr>
            <a:lvl6pPr lvl="5" algn="r">
              <a:buNone/>
              <a:defRPr sz="1700">
                <a:solidFill>
                  <a:schemeClr val="dk2"/>
                </a:solidFill>
              </a:defRPr>
            </a:lvl6pPr>
            <a:lvl7pPr lvl="6" algn="r">
              <a:buNone/>
              <a:defRPr sz="1700">
                <a:solidFill>
                  <a:schemeClr val="dk2"/>
                </a:solidFill>
              </a:defRPr>
            </a:lvl7pPr>
            <a:lvl8pPr lvl="7" algn="r">
              <a:buNone/>
              <a:defRPr sz="1700">
                <a:solidFill>
                  <a:schemeClr val="dk2"/>
                </a:solidFill>
              </a:defRPr>
            </a:lvl8pPr>
            <a:lvl9pPr lvl="8" algn="r">
              <a:buNone/>
              <a:defRPr sz="17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hyperlink" Target="https://docs.google.com/document/d/1IgNmuFsXzNBqXZPj-IMQbM9xaLSqVPJZpX3Y76zJBkw/edit?usp=sharin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3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hyperlink" Target="https://www.hackerrank.com/challenges/weather-observation-station-6?h_r=profil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3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3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hyperlink" Target="https://docs.google.com/document/d/1n4C2q5zDNqoZrb3sJBrRCI2JtMNF5JG9FAGNEW0abew/edit?usp=sharin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hyperlink" Target="https://www.techonthenet.com/mysql/group_by.php" TargetMode="External"/><Relationship Id="rId4" Type="http://schemas.openxmlformats.org/officeDocument/2006/relationships/hyperlink" Target="https://www.techonthenet.com/mysql/between.php"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8"/>
          <p:cNvSpPr txBox="1"/>
          <p:nvPr>
            <p:ph type="title"/>
          </p:nvPr>
        </p:nvSpPr>
        <p:spPr>
          <a:xfrm>
            <a:off x="0" y="2800533"/>
            <a:ext cx="12192000" cy="1917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Clr>
                <a:schemeClr val="dk1"/>
              </a:buClr>
              <a:buSzPts val="4200"/>
              <a:buFont typeface="Arial"/>
              <a:buNone/>
            </a:pPr>
            <a:r>
              <a:rPr b="1" lang="en-US" sz="4900"/>
              <a:t>Lesson - 304.4 - SQL Clauses</a:t>
            </a:r>
            <a:endParaRPr b="1" sz="4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7"/>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Hands-On LAB</a:t>
            </a:r>
            <a:endParaRPr/>
          </a:p>
        </p:txBody>
      </p:sp>
      <p:sp>
        <p:nvSpPr>
          <p:cNvPr id="364" name="Google Shape;364;p37"/>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2200"/>
              <a:t>Complete the lab</a:t>
            </a:r>
            <a:r>
              <a:rPr b="1" lang="en-US" sz="2200">
                <a:solidFill>
                  <a:srgbClr val="EF7A24"/>
                </a:solidFill>
              </a:rPr>
              <a:t> G</a:t>
            </a:r>
            <a:r>
              <a:rPr b="1" lang="en-US" sz="2200" u="sng">
                <a:solidFill>
                  <a:srgbClr val="EF7A24"/>
                </a:solidFill>
                <a:hlinkClick r:id="rId3">
                  <a:extLst>
                    <a:ext uri="{A12FA001-AC4F-418D-AE19-62706E023703}">
                      <ahyp:hlinkClr val="tx"/>
                    </a:ext>
                  </a:extLst>
                </a:hlinkClick>
              </a:rPr>
              <a:t>Lab - 304.4.1 - ORDER BY Clause</a:t>
            </a:r>
            <a:r>
              <a:rPr lang="en-US" sz="2200"/>
              <a:t>, you can find this Lab on Canva under the </a:t>
            </a:r>
            <a:r>
              <a:rPr b="1" lang="en-US" sz="2200"/>
              <a:t>Assignment</a:t>
            </a:r>
            <a:r>
              <a:rPr lang="en-US" sz="2200"/>
              <a:t> section.</a:t>
            </a:r>
            <a:endParaRPr sz="2200"/>
          </a:p>
          <a:p>
            <a:pPr indent="0" lvl="0" marL="0" rtl="0" algn="l">
              <a:spcBef>
                <a:spcPts val="1000"/>
              </a:spcBef>
              <a:spcAft>
                <a:spcPts val="0"/>
              </a:spcAft>
              <a:buNone/>
            </a:pPr>
            <a:r>
              <a:rPr lang="en-US" sz="2200"/>
              <a:t>If you have any technical questions while performing the lab activity, ask your instructors for assistance. </a:t>
            </a:r>
            <a:endParaRPr sz="2200"/>
          </a:p>
          <a:p>
            <a:pPr indent="0" lvl="0" marL="0" rtl="0" algn="l">
              <a:spcBef>
                <a:spcPts val="1000"/>
              </a:spcBef>
              <a:spcAft>
                <a:spcPts val="0"/>
              </a:spcAft>
              <a:buNone/>
            </a:pPr>
            <a:r>
              <a:t/>
            </a:r>
            <a:endParaRPr sz="2200"/>
          </a:p>
          <a:p>
            <a:pPr indent="0" lvl="0" marL="0" rtl="0" algn="l">
              <a:spcBef>
                <a:spcPts val="1000"/>
              </a:spcBef>
              <a:spcAft>
                <a:spcPts val="0"/>
              </a:spcAft>
              <a:buNone/>
            </a:pPr>
            <a:r>
              <a:t/>
            </a:r>
            <a:endParaRPr sz="2200"/>
          </a:p>
          <a:p>
            <a:pPr indent="0" lvl="0" marL="0" rtl="0" algn="l">
              <a:spcBef>
                <a:spcPts val="1000"/>
              </a:spcBef>
              <a:spcAft>
                <a:spcPts val="0"/>
              </a:spcAft>
              <a:buNone/>
            </a:pPr>
            <a:r>
              <a:t/>
            </a:r>
            <a:endParaRPr sz="2200"/>
          </a:p>
        </p:txBody>
      </p:sp>
      <p:sp>
        <p:nvSpPr>
          <p:cNvPr id="365" name="Google Shape;365;p37"/>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GROUP BY Clause</a:t>
            </a:r>
            <a:endParaRPr/>
          </a:p>
        </p:txBody>
      </p:sp>
      <p:sp>
        <p:nvSpPr>
          <p:cNvPr id="371" name="Google Shape;371;p38"/>
          <p:cNvSpPr txBox="1"/>
          <p:nvPr>
            <p:ph idx="1" type="body"/>
          </p:nvPr>
        </p:nvSpPr>
        <p:spPr>
          <a:xfrm>
            <a:off x="698500" y="1720800"/>
            <a:ext cx="10915500" cy="26277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1000"/>
              </a:spcBef>
              <a:spcAft>
                <a:spcPts val="0"/>
              </a:spcAft>
              <a:buSzPts val="1500"/>
              <a:buChar char="❑"/>
            </a:pPr>
            <a:r>
              <a:rPr lang="en-US" sz="1600">
                <a:solidFill>
                  <a:schemeClr val="accent2"/>
                </a:solidFill>
              </a:rPr>
              <a:t>The </a:t>
            </a:r>
            <a:r>
              <a:rPr b="1" lang="en-US" sz="1600">
                <a:solidFill>
                  <a:schemeClr val="accent2"/>
                </a:solidFill>
              </a:rPr>
              <a:t>GROUP BY </a:t>
            </a:r>
            <a:r>
              <a:rPr lang="en-US" sz="1600">
                <a:solidFill>
                  <a:schemeClr val="accent2"/>
                </a:solidFill>
              </a:rPr>
              <a:t>clause groups a</a:t>
            </a:r>
            <a:r>
              <a:rPr lang="en-US" sz="1600">
                <a:solidFill>
                  <a:schemeClr val="accent2"/>
                </a:solidFill>
                <a:highlight>
                  <a:srgbClr val="D9D9D9"/>
                </a:highlight>
              </a:rPr>
              <a:t> set of rows into a set of summary rows by values of columns</a:t>
            </a:r>
            <a:r>
              <a:rPr lang="en-US" sz="1600">
                <a:solidFill>
                  <a:schemeClr val="accent2"/>
                </a:solidFill>
              </a:rPr>
              <a:t>. The </a:t>
            </a:r>
            <a:r>
              <a:rPr b="1" lang="en-US" sz="1600">
                <a:solidFill>
                  <a:schemeClr val="accent2"/>
                </a:solidFill>
              </a:rPr>
              <a:t>GROUP BY</a:t>
            </a:r>
            <a:r>
              <a:rPr lang="en-US" sz="1600">
                <a:solidFill>
                  <a:schemeClr val="accent2"/>
                </a:solidFill>
              </a:rPr>
              <a:t> clause returns one row for each group.</a:t>
            </a:r>
            <a:endParaRPr sz="1600">
              <a:solidFill>
                <a:schemeClr val="accent2"/>
              </a:solidFill>
            </a:endParaRPr>
          </a:p>
          <a:p>
            <a:pPr indent="-323850" lvl="0" marL="457200" marR="0" rtl="0" algn="l">
              <a:lnSpc>
                <a:spcPct val="100000"/>
              </a:lnSpc>
              <a:spcBef>
                <a:spcPts val="1000"/>
              </a:spcBef>
              <a:spcAft>
                <a:spcPts val="0"/>
              </a:spcAft>
              <a:buSzPts val="1500"/>
              <a:buChar char="❑"/>
            </a:pPr>
            <a:r>
              <a:rPr lang="en-US" sz="1600">
                <a:solidFill>
                  <a:schemeClr val="accent2"/>
                </a:solidFill>
              </a:rPr>
              <a:t>We often use the</a:t>
            </a:r>
            <a:r>
              <a:rPr b="1" lang="en-US" sz="1600">
                <a:solidFill>
                  <a:schemeClr val="accent2"/>
                </a:solidFill>
              </a:rPr>
              <a:t> GROUP BY </a:t>
            </a:r>
            <a:r>
              <a:rPr lang="en-US" sz="1600">
                <a:solidFill>
                  <a:schemeClr val="accent2"/>
                </a:solidFill>
              </a:rPr>
              <a:t>clause with aggregate functions such as </a:t>
            </a:r>
            <a:r>
              <a:rPr b="1" lang="en-US" sz="1600">
                <a:solidFill>
                  <a:schemeClr val="accent2"/>
                </a:solidFill>
              </a:rPr>
              <a:t>SUM(), AVG(), MAX(), MIN(), COUNT(), and etc. </a:t>
            </a:r>
            <a:endParaRPr b="1" sz="1600">
              <a:solidFill>
                <a:schemeClr val="accent2"/>
              </a:solidFill>
            </a:endParaRPr>
          </a:p>
          <a:p>
            <a:pPr indent="-311150" lvl="1" marL="914400" marR="0" rtl="0" algn="l">
              <a:lnSpc>
                <a:spcPct val="100000"/>
              </a:lnSpc>
              <a:spcBef>
                <a:spcPts val="1000"/>
              </a:spcBef>
              <a:spcAft>
                <a:spcPts val="0"/>
              </a:spcAft>
              <a:buSzPts val="1300"/>
              <a:buChar char="➢"/>
            </a:pPr>
            <a:r>
              <a:rPr b="1" lang="en-US" sz="1600">
                <a:solidFill>
                  <a:schemeClr val="accent2"/>
                </a:solidFill>
                <a:highlight>
                  <a:srgbClr val="D9D2E9"/>
                </a:highlight>
              </a:rPr>
              <a:t>Remember: </a:t>
            </a:r>
            <a:r>
              <a:rPr lang="en-US" sz="1600">
                <a:solidFill>
                  <a:schemeClr val="accent2"/>
                </a:solidFill>
                <a:highlight>
                  <a:srgbClr val="D9D2E9"/>
                </a:highlight>
              </a:rPr>
              <a:t>When we use </a:t>
            </a:r>
            <a:r>
              <a:rPr b="1" lang="en-US" sz="1600">
                <a:solidFill>
                  <a:schemeClr val="accent2"/>
                </a:solidFill>
                <a:highlight>
                  <a:srgbClr val="D9D2E9"/>
                </a:highlight>
              </a:rPr>
              <a:t>GROUP BY</a:t>
            </a:r>
            <a:r>
              <a:rPr lang="en-US" sz="1600">
                <a:solidFill>
                  <a:schemeClr val="accent2"/>
                </a:solidFill>
                <a:highlight>
                  <a:srgbClr val="D9D2E9"/>
                </a:highlight>
              </a:rPr>
              <a:t> clause in the </a:t>
            </a:r>
            <a:r>
              <a:rPr b="1" i="1" lang="en-US" sz="1600">
                <a:solidFill>
                  <a:schemeClr val="accent2"/>
                </a:solidFill>
                <a:highlight>
                  <a:srgbClr val="D9D2E9"/>
                </a:highlight>
              </a:rPr>
              <a:t>SELECT </a:t>
            </a:r>
            <a:r>
              <a:rPr lang="en-US" sz="1600">
                <a:solidFill>
                  <a:schemeClr val="accent2"/>
                </a:solidFill>
                <a:highlight>
                  <a:srgbClr val="D9D2E9"/>
                </a:highlight>
              </a:rPr>
              <a:t>statement without using aggregate functions, it would behave like </a:t>
            </a:r>
            <a:r>
              <a:rPr b="1" lang="en-US" sz="1600">
                <a:solidFill>
                  <a:schemeClr val="accent2"/>
                </a:solidFill>
                <a:highlight>
                  <a:srgbClr val="D9D2E9"/>
                </a:highlight>
              </a:rPr>
              <a:t>DISTINCT </a:t>
            </a:r>
            <a:r>
              <a:rPr lang="en-US" sz="1600">
                <a:solidFill>
                  <a:schemeClr val="accent2"/>
                </a:solidFill>
                <a:highlight>
                  <a:srgbClr val="D9D2E9"/>
                </a:highlight>
              </a:rPr>
              <a:t>clause.</a:t>
            </a:r>
            <a:endParaRPr sz="1600">
              <a:solidFill>
                <a:schemeClr val="accent2"/>
              </a:solidFill>
              <a:highlight>
                <a:srgbClr val="D9D2E9"/>
              </a:highlight>
            </a:endParaRPr>
          </a:p>
          <a:p>
            <a:pPr indent="-323850" lvl="0" marL="457200" marR="0" rtl="0" algn="l">
              <a:lnSpc>
                <a:spcPct val="100000"/>
              </a:lnSpc>
              <a:spcBef>
                <a:spcPts val="1000"/>
              </a:spcBef>
              <a:spcAft>
                <a:spcPts val="0"/>
              </a:spcAft>
              <a:buSzPts val="1500"/>
              <a:buChar char="❑"/>
            </a:pPr>
            <a:r>
              <a:rPr lang="en-US" sz="1600">
                <a:solidFill>
                  <a:schemeClr val="accent2"/>
                </a:solidFill>
              </a:rPr>
              <a:t>The </a:t>
            </a:r>
            <a:r>
              <a:rPr b="1" lang="en-US" sz="1600">
                <a:solidFill>
                  <a:schemeClr val="accent2"/>
                </a:solidFill>
              </a:rPr>
              <a:t>GROUP BY</a:t>
            </a:r>
            <a:r>
              <a:rPr lang="en-US" sz="1600">
                <a:solidFill>
                  <a:schemeClr val="accent2"/>
                </a:solidFill>
              </a:rPr>
              <a:t> clause is an </a:t>
            </a:r>
            <a:r>
              <a:rPr i="1" lang="en-US" sz="1600">
                <a:solidFill>
                  <a:schemeClr val="accent2"/>
                </a:solidFill>
              </a:rPr>
              <a:t>optional</a:t>
            </a:r>
            <a:r>
              <a:rPr lang="en-US" sz="1600">
                <a:solidFill>
                  <a:schemeClr val="accent2"/>
                </a:solidFill>
              </a:rPr>
              <a:t> clause of the SELECT statement. </a:t>
            </a:r>
            <a:endParaRPr sz="1600">
              <a:solidFill>
                <a:schemeClr val="accent2"/>
              </a:solidFill>
            </a:endParaRPr>
          </a:p>
          <a:p>
            <a:pPr indent="-323850" lvl="0" marL="457200" marR="0" rtl="0" algn="l">
              <a:lnSpc>
                <a:spcPct val="100000"/>
              </a:lnSpc>
              <a:spcBef>
                <a:spcPts val="1000"/>
              </a:spcBef>
              <a:spcAft>
                <a:spcPts val="0"/>
              </a:spcAft>
              <a:buSzPts val="1500"/>
              <a:buChar char="❑"/>
            </a:pPr>
            <a:r>
              <a:rPr lang="en-US" sz="1600">
                <a:solidFill>
                  <a:schemeClr val="accent2"/>
                </a:solidFill>
              </a:rPr>
              <a:t>GROUP BY clause syntax:</a:t>
            </a:r>
            <a:endParaRPr sz="1600">
              <a:solidFill>
                <a:schemeClr val="accent2"/>
              </a:solidFill>
            </a:endParaRPr>
          </a:p>
          <a:p>
            <a:pPr indent="-355600" lvl="0" marL="457200" rtl="0" algn="l">
              <a:lnSpc>
                <a:spcPct val="100000"/>
              </a:lnSpc>
              <a:spcBef>
                <a:spcPts val="1000"/>
              </a:spcBef>
              <a:spcAft>
                <a:spcPts val="0"/>
              </a:spcAft>
              <a:buSzPts val="2000"/>
              <a:buNone/>
            </a:pPr>
            <a:r>
              <a:t/>
            </a:r>
            <a:endParaRPr sz="1600">
              <a:solidFill>
                <a:schemeClr val="accent2"/>
              </a:solidFill>
            </a:endParaRPr>
          </a:p>
        </p:txBody>
      </p:sp>
      <p:sp>
        <p:nvSpPr>
          <p:cNvPr id="372" name="Google Shape;372;p38"/>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73" name="Google Shape;373;p38"/>
          <p:cNvSpPr txBox="1"/>
          <p:nvPr/>
        </p:nvSpPr>
        <p:spPr>
          <a:xfrm>
            <a:off x="5709125" y="4415100"/>
            <a:ext cx="5739900" cy="923400"/>
          </a:xfrm>
          <a:prstGeom prst="rect">
            <a:avLst/>
          </a:prstGeom>
          <a:noFill/>
          <a:ln cap="flat" cmpd="sng" w="19050">
            <a:solidFill>
              <a:srgbClr val="75CEEC"/>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000000"/>
                </a:solidFill>
                <a:highlight>
                  <a:srgbClr val="FFFFFF"/>
                </a:highlight>
                <a:latin typeface="Century Gothic"/>
                <a:ea typeface="Century Gothic"/>
                <a:cs typeface="Century Gothic"/>
                <a:sym typeface="Century Gothic"/>
              </a:rPr>
              <a:t>SQL evaluates the </a:t>
            </a:r>
            <a:r>
              <a:rPr b="1" lang="en-US" sz="1500">
                <a:solidFill>
                  <a:srgbClr val="EF7A24"/>
                </a:solidFill>
                <a:latin typeface="Century Gothic"/>
                <a:ea typeface="Century Gothic"/>
                <a:cs typeface="Century Gothic"/>
                <a:sym typeface="Century Gothic"/>
              </a:rPr>
              <a:t>GROUP BY</a:t>
            </a:r>
            <a:r>
              <a:rPr lang="en-US" sz="1600">
                <a:solidFill>
                  <a:srgbClr val="000000"/>
                </a:solidFill>
                <a:highlight>
                  <a:srgbClr val="FFFFFF"/>
                </a:highlight>
                <a:latin typeface="Century Gothic"/>
                <a:ea typeface="Century Gothic"/>
                <a:cs typeface="Century Gothic"/>
                <a:sym typeface="Century Gothic"/>
              </a:rPr>
              <a:t> clause after the </a:t>
            </a:r>
            <a:r>
              <a:rPr b="1" lang="en-US" sz="1500">
                <a:solidFill>
                  <a:srgbClr val="880606"/>
                </a:solidFill>
                <a:latin typeface="Century Gothic"/>
                <a:ea typeface="Century Gothic"/>
                <a:cs typeface="Century Gothic"/>
                <a:sym typeface="Century Gothic"/>
              </a:rPr>
              <a:t>FROM</a:t>
            </a:r>
            <a:r>
              <a:rPr lang="en-US" sz="1600">
                <a:solidFill>
                  <a:srgbClr val="000000"/>
                </a:solidFill>
                <a:highlight>
                  <a:srgbClr val="FFFFFF"/>
                </a:highlight>
                <a:latin typeface="Century Gothic"/>
                <a:ea typeface="Century Gothic"/>
                <a:cs typeface="Century Gothic"/>
                <a:sym typeface="Century Gothic"/>
              </a:rPr>
              <a:t> and </a:t>
            </a:r>
            <a:r>
              <a:rPr b="1" lang="en-US" sz="1500">
                <a:solidFill>
                  <a:srgbClr val="880606"/>
                </a:solidFill>
                <a:latin typeface="Century Gothic"/>
                <a:ea typeface="Century Gothic"/>
                <a:cs typeface="Century Gothic"/>
                <a:sym typeface="Century Gothic"/>
              </a:rPr>
              <a:t>WHERE</a:t>
            </a:r>
            <a:r>
              <a:rPr lang="en-US" sz="1600">
                <a:solidFill>
                  <a:srgbClr val="000000"/>
                </a:solidFill>
                <a:highlight>
                  <a:srgbClr val="FFFFFF"/>
                </a:highlight>
                <a:latin typeface="Century Gothic"/>
                <a:ea typeface="Century Gothic"/>
                <a:cs typeface="Century Gothic"/>
                <a:sym typeface="Century Gothic"/>
              </a:rPr>
              <a:t> clauses and before the </a:t>
            </a:r>
            <a:r>
              <a:rPr b="1" lang="en-US" sz="1500">
                <a:solidFill>
                  <a:srgbClr val="880606"/>
                </a:solidFill>
                <a:latin typeface="Century Gothic"/>
                <a:ea typeface="Century Gothic"/>
                <a:cs typeface="Century Gothic"/>
                <a:sym typeface="Century Gothic"/>
              </a:rPr>
              <a:t>HAVING</a:t>
            </a:r>
            <a:r>
              <a:rPr lang="en-US" sz="1600">
                <a:solidFill>
                  <a:srgbClr val="000000"/>
                </a:solidFill>
                <a:highlight>
                  <a:srgbClr val="FFFFFF"/>
                </a:highlight>
                <a:latin typeface="Century Gothic"/>
                <a:ea typeface="Century Gothic"/>
                <a:cs typeface="Century Gothic"/>
                <a:sym typeface="Century Gothic"/>
              </a:rPr>
              <a:t>, </a:t>
            </a:r>
            <a:r>
              <a:rPr b="1" lang="en-US" sz="1500">
                <a:solidFill>
                  <a:srgbClr val="880606"/>
                </a:solidFill>
                <a:latin typeface="Century Gothic"/>
                <a:ea typeface="Century Gothic"/>
                <a:cs typeface="Century Gothic"/>
                <a:sym typeface="Century Gothic"/>
              </a:rPr>
              <a:t>SELECT, DISTINCT, ORDER BY,</a:t>
            </a:r>
            <a:r>
              <a:rPr lang="en-US" sz="1600">
                <a:solidFill>
                  <a:srgbClr val="000000"/>
                </a:solidFill>
                <a:highlight>
                  <a:srgbClr val="FFFFFF"/>
                </a:highlight>
                <a:latin typeface="Century Gothic"/>
                <a:ea typeface="Century Gothic"/>
                <a:cs typeface="Century Gothic"/>
                <a:sym typeface="Century Gothic"/>
              </a:rPr>
              <a:t> and </a:t>
            </a:r>
            <a:r>
              <a:rPr b="1" lang="en-US" sz="1500">
                <a:solidFill>
                  <a:srgbClr val="880606"/>
                </a:solidFill>
                <a:latin typeface="Century Gothic"/>
                <a:ea typeface="Century Gothic"/>
                <a:cs typeface="Century Gothic"/>
                <a:sym typeface="Century Gothic"/>
              </a:rPr>
              <a:t>LIMIT </a:t>
            </a:r>
            <a:r>
              <a:rPr lang="en-US" sz="1600">
                <a:solidFill>
                  <a:srgbClr val="000000"/>
                </a:solidFill>
                <a:highlight>
                  <a:srgbClr val="FFFFFF"/>
                </a:highlight>
                <a:latin typeface="Century Gothic"/>
                <a:ea typeface="Century Gothic"/>
                <a:cs typeface="Century Gothic"/>
                <a:sym typeface="Century Gothic"/>
              </a:rPr>
              <a:t>clauses:</a:t>
            </a:r>
            <a:endParaRPr sz="1800">
              <a:latin typeface="Century Gothic"/>
              <a:ea typeface="Century Gothic"/>
              <a:cs typeface="Century Gothic"/>
              <a:sym typeface="Century Gothic"/>
            </a:endParaRPr>
          </a:p>
        </p:txBody>
      </p:sp>
      <p:pic>
        <p:nvPicPr>
          <p:cNvPr id="374" name="Google Shape;374;p38"/>
          <p:cNvPicPr preferRelativeResize="0"/>
          <p:nvPr/>
        </p:nvPicPr>
        <p:blipFill>
          <a:blip r:embed="rId3">
            <a:alphaModFix/>
          </a:blip>
          <a:stretch>
            <a:fillRect/>
          </a:stretch>
        </p:blipFill>
        <p:spPr>
          <a:xfrm>
            <a:off x="5332650" y="5652150"/>
            <a:ext cx="6564626" cy="587450"/>
          </a:xfrm>
          <a:prstGeom prst="rect">
            <a:avLst/>
          </a:prstGeom>
          <a:noFill/>
          <a:ln>
            <a:noFill/>
          </a:ln>
        </p:spPr>
      </p:pic>
      <p:sp>
        <p:nvSpPr>
          <p:cNvPr id="375" name="Google Shape;375;p38"/>
          <p:cNvSpPr txBox="1"/>
          <p:nvPr/>
        </p:nvSpPr>
        <p:spPr>
          <a:xfrm>
            <a:off x="739575" y="4415100"/>
            <a:ext cx="4521300" cy="1800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1000"/>
              </a:spcBef>
              <a:spcAft>
                <a:spcPts val="0"/>
              </a:spcAft>
              <a:buNone/>
            </a:pPr>
            <a:r>
              <a:rPr b="1" lang="en-US" sz="1600">
                <a:solidFill>
                  <a:srgbClr val="000000"/>
                </a:solidFill>
                <a:latin typeface="Century Gothic"/>
                <a:ea typeface="Century Gothic"/>
                <a:cs typeface="Century Gothic"/>
                <a:sym typeface="Century Gothic"/>
              </a:rPr>
              <a:t>SELECT</a:t>
            </a:r>
            <a:r>
              <a:rPr lang="en-US" sz="1600">
                <a:solidFill>
                  <a:srgbClr val="000000"/>
                </a:solidFill>
                <a:latin typeface="Century Gothic"/>
                <a:ea typeface="Century Gothic"/>
                <a:cs typeface="Century Gothic"/>
                <a:sym typeface="Century Gothic"/>
              </a:rPr>
              <a:t> c1, c2,..., cn, aggregate_function(ci) </a:t>
            </a:r>
            <a:endParaRPr sz="2000">
              <a:solidFill>
                <a:srgbClr val="000000"/>
              </a:solidFill>
              <a:latin typeface="Century Gothic"/>
              <a:ea typeface="Century Gothic"/>
              <a:cs typeface="Century Gothic"/>
              <a:sym typeface="Century Gothic"/>
            </a:endParaRPr>
          </a:p>
          <a:p>
            <a:pPr indent="-355600" lvl="0" marL="457200" rtl="0" algn="l">
              <a:spcBef>
                <a:spcPts val="1000"/>
              </a:spcBef>
              <a:spcAft>
                <a:spcPts val="0"/>
              </a:spcAft>
              <a:buNone/>
            </a:pPr>
            <a:r>
              <a:rPr b="1" lang="en-US" sz="1600">
                <a:solidFill>
                  <a:srgbClr val="000000"/>
                </a:solidFill>
                <a:latin typeface="Century Gothic"/>
                <a:ea typeface="Century Gothic"/>
                <a:cs typeface="Century Gothic"/>
                <a:sym typeface="Century Gothic"/>
              </a:rPr>
              <a:t>FROM</a:t>
            </a:r>
            <a:r>
              <a:rPr lang="en-US" sz="1600">
                <a:solidFill>
                  <a:srgbClr val="000000"/>
                </a:solidFill>
                <a:latin typeface="Century Gothic"/>
                <a:ea typeface="Century Gothic"/>
                <a:cs typeface="Century Gothic"/>
                <a:sym typeface="Century Gothic"/>
              </a:rPr>
              <a:t> </a:t>
            </a:r>
            <a:r>
              <a:rPr b="1" lang="en-US" sz="1600">
                <a:solidFill>
                  <a:srgbClr val="000000"/>
                </a:solidFill>
                <a:latin typeface="Century Gothic"/>
                <a:ea typeface="Century Gothic"/>
                <a:cs typeface="Century Gothic"/>
                <a:sym typeface="Century Gothic"/>
              </a:rPr>
              <a:t>table</a:t>
            </a:r>
            <a:r>
              <a:rPr lang="en-US" sz="1600">
                <a:solidFill>
                  <a:srgbClr val="000000"/>
                </a:solidFill>
                <a:latin typeface="Century Gothic"/>
                <a:ea typeface="Century Gothic"/>
                <a:cs typeface="Century Gothic"/>
                <a:sym typeface="Century Gothic"/>
              </a:rPr>
              <a:t> </a:t>
            </a:r>
            <a:endParaRPr sz="2000">
              <a:solidFill>
                <a:srgbClr val="000000"/>
              </a:solidFill>
              <a:latin typeface="Century Gothic"/>
              <a:ea typeface="Century Gothic"/>
              <a:cs typeface="Century Gothic"/>
              <a:sym typeface="Century Gothic"/>
            </a:endParaRPr>
          </a:p>
          <a:p>
            <a:pPr indent="-355600" lvl="0" marL="457200" rtl="0" algn="l">
              <a:spcBef>
                <a:spcPts val="1000"/>
              </a:spcBef>
              <a:spcAft>
                <a:spcPts val="0"/>
              </a:spcAft>
              <a:buNone/>
            </a:pPr>
            <a:r>
              <a:rPr b="1" lang="en-US" sz="1600">
                <a:solidFill>
                  <a:srgbClr val="000000"/>
                </a:solidFill>
                <a:latin typeface="Century Gothic"/>
                <a:ea typeface="Century Gothic"/>
                <a:cs typeface="Century Gothic"/>
                <a:sym typeface="Century Gothic"/>
              </a:rPr>
              <a:t>WHERE</a:t>
            </a:r>
            <a:r>
              <a:rPr lang="en-US" sz="1600">
                <a:solidFill>
                  <a:srgbClr val="000000"/>
                </a:solidFill>
                <a:latin typeface="Century Gothic"/>
                <a:ea typeface="Century Gothic"/>
                <a:cs typeface="Century Gothic"/>
                <a:sym typeface="Century Gothic"/>
              </a:rPr>
              <a:t> where_conditions </a:t>
            </a:r>
            <a:endParaRPr sz="2000">
              <a:solidFill>
                <a:srgbClr val="000000"/>
              </a:solidFill>
              <a:latin typeface="Century Gothic"/>
              <a:ea typeface="Century Gothic"/>
              <a:cs typeface="Century Gothic"/>
              <a:sym typeface="Century Gothic"/>
            </a:endParaRPr>
          </a:p>
          <a:p>
            <a:pPr indent="-355600" lvl="0" marL="457200" rtl="0" algn="l">
              <a:spcBef>
                <a:spcPts val="1000"/>
              </a:spcBef>
              <a:spcAft>
                <a:spcPts val="0"/>
              </a:spcAft>
              <a:buNone/>
            </a:pPr>
            <a:r>
              <a:rPr b="1" lang="en-US" sz="1600">
                <a:solidFill>
                  <a:srgbClr val="EF7A24"/>
                </a:solidFill>
                <a:latin typeface="Century Gothic"/>
                <a:ea typeface="Century Gothic"/>
                <a:cs typeface="Century Gothic"/>
                <a:sym typeface="Century Gothic"/>
              </a:rPr>
              <a:t>GROUP</a:t>
            </a:r>
            <a:r>
              <a:rPr lang="en-US" sz="1600">
                <a:solidFill>
                  <a:srgbClr val="EF7A24"/>
                </a:solidFill>
                <a:latin typeface="Century Gothic"/>
                <a:ea typeface="Century Gothic"/>
                <a:cs typeface="Century Gothic"/>
                <a:sym typeface="Century Gothic"/>
              </a:rPr>
              <a:t> </a:t>
            </a:r>
            <a:r>
              <a:rPr b="1" lang="en-US" sz="1600">
                <a:solidFill>
                  <a:srgbClr val="EF7A24"/>
                </a:solidFill>
                <a:latin typeface="Century Gothic"/>
                <a:ea typeface="Century Gothic"/>
                <a:cs typeface="Century Gothic"/>
                <a:sym typeface="Century Gothic"/>
              </a:rPr>
              <a:t>BY</a:t>
            </a:r>
            <a:r>
              <a:rPr lang="en-US" sz="1600">
                <a:solidFill>
                  <a:srgbClr val="EF7A24"/>
                </a:solidFill>
                <a:latin typeface="Century Gothic"/>
                <a:ea typeface="Century Gothic"/>
                <a:cs typeface="Century Gothic"/>
                <a:sym typeface="Century Gothic"/>
              </a:rPr>
              <a:t> </a:t>
            </a:r>
            <a:r>
              <a:rPr lang="en-US" sz="1600">
                <a:solidFill>
                  <a:srgbClr val="09507C"/>
                </a:solidFill>
                <a:latin typeface="Century Gothic"/>
                <a:ea typeface="Century Gothic"/>
                <a:cs typeface="Century Gothic"/>
                <a:sym typeface="Century Gothic"/>
              </a:rPr>
              <a:t>c1 , c2,...,cn;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9"/>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GROUP BY Without Aggregate Function</a:t>
            </a:r>
            <a:endParaRPr/>
          </a:p>
        </p:txBody>
      </p:sp>
      <p:sp>
        <p:nvSpPr>
          <p:cNvPr id="382" name="Google Shape;382;p3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id="383" name="Google Shape;383;p39"/>
          <p:cNvPicPr preferRelativeResize="0"/>
          <p:nvPr/>
        </p:nvPicPr>
        <p:blipFill rotWithShape="1">
          <a:blip r:embed="rId3">
            <a:alphaModFix/>
          </a:blip>
          <a:srcRect b="26613" l="12899" r="77666" t="46006"/>
          <a:stretch/>
        </p:blipFill>
        <p:spPr>
          <a:xfrm>
            <a:off x="1809413" y="3613800"/>
            <a:ext cx="2086373" cy="3019475"/>
          </a:xfrm>
          <a:prstGeom prst="rect">
            <a:avLst/>
          </a:prstGeom>
          <a:noFill/>
          <a:ln cap="flat" cmpd="sng" w="9525">
            <a:solidFill>
              <a:schemeClr val="dk2"/>
            </a:solidFill>
            <a:prstDash val="dash"/>
            <a:round/>
            <a:headEnd len="sm" w="sm" type="none"/>
            <a:tailEnd len="sm" w="sm" type="none"/>
          </a:ln>
        </p:spPr>
      </p:pic>
      <p:pic>
        <p:nvPicPr>
          <p:cNvPr id="384" name="Google Shape;384;p39"/>
          <p:cNvPicPr preferRelativeResize="0"/>
          <p:nvPr/>
        </p:nvPicPr>
        <p:blipFill rotWithShape="1">
          <a:blip r:embed="rId3">
            <a:alphaModFix/>
          </a:blip>
          <a:srcRect b="26613" l="12899" r="77666" t="46006"/>
          <a:stretch/>
        </p:blipFill>
        <p:spPr>
          <a:xfrm>
            <a:off x="7031225" y="3592250"/>
            <a:ext cx="2135798" cy="3091001"/>
          </a:xfrm>
          <a:prstGeom prst="rect">
            <a:avLst/>
          </a:prstGeom>
          <a:noFill/>
          <a:ln cap="flat" cmpd="sng" w="9525">
            <a:solidFill>
              <a:schemeClr val="dk2"/>
            </a:solidFill>
            <a:prstDash val="dash"/>
            <a:round/>
            <a:headEnd len="sm" w="sm" type="none"/>
            <a:tailEnd len="sm" w="sm" type="none"/>
          </a:ln>
        </p:spPr>
      </p:pic>
      <p:sp>
        <p:nvSpPr>
          <p:cNvPr id="385" name="Google Shape;385;p39"/>
          <p:cNvSpPr txBox="1"/>
          <p:nvPr/>
        </p:nvSpPr>
        <p:spPr>
          <a:xfrm>
            <a:off x="534350" y="2412050"/>
            <a:ext cx="4636500" cy="1180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rgbClr val="09507C"/>
                </a:solidFill>
                <a:latin typeface="Consolas"/>
                <a:ea typeface="Consolas"/>
                <a:cs typeface="Consolas"/>
                <a:sym typeface="Consolas"/>
              </a:rPr>
              <a:t>SELECT Country </a:t>
            </a:r>
            <a:endParaRPr sz="2000">
              <a:solidFill>
                <a:srgbClr val="09507C"/>
              </a:solidFill>
              <a:latin typeface="Consolas"/>
              <a:ea typeface="Consolas"/>
              <a:cs typeface="Consolas"/>
              <a:sym typeface="Consolas"/>
            </a:endParaRPr>
          </a:p>
          <a:p>
            <a:pPr indent="0" lvl="0" marL="0" rtl="0" algn="l">
              <a:spcBef>
                <a:spcPts val="0"/>
              </a:spcBef>
              <a:spcAft>
                <a:spcPts val="0"/>
              </a:spcAft>
              <a:buNone/>
            </a:pPr>
            <a:r>
              <a:rPr lang="en-US" sz="2000">
                <a:solidFill>
                  <a:srgbClr val="09507C"/>
                </a:solidFill>
                <a:latin typeface="Consolas"/>
                <a:ea typeface="Consolas"/>
                <a:cs typeface="Consolas"/>
                <a:sym typeface="Consolas"/>
              </a:rPr>
              <a:t>FROM customers </a:t>
            </a:r>
            <a:endParaRPr sz="2000">
              <a:solidFill>
                <a:srgbClr val="09507C"/>
              </a:solidFill>
              <a:latin typeface="Consolas"/>
              <a:ea typeface="Consolas"/>
              <a:cs typeface="Consolas"/>
              <a:sym typeface="Consolas"/>
            </a:endParaRPr>
          </a:p>
          <a:p>
            <a:pPr indent="0" lvl="0" marL="0" rtl="0" algn="l">
              <a:spcBef>
                <a:spcPts val="0"/>
              </a:spcBef>
              <a:spcAft>
                <a:spcPts val="0"/>
              </a:spcAft>
              <a:buNone/>
            </a:pPr>
            <a:r>
              <a:rPr b="1" lang="en-US" sz="2000">
                <a:solidFill>
                  <a:srgbClr val="FF9900"/>
                </a:solidFill>
                <a:latin typeface="Consolas"/>
                <a:ea typeface="Consolas"/>
                <a:cs typeface="Consolas"/>
                <a:sym typeface="Consolas"/>
              </a:rPr>
              <a:t>GROUP BY</a:t>
            </a:r>
            <a:r>
              <a:rPr lang="en-US" sz="2000">
                <a:solidFill>
                  <a:srgbClr val="09507C"/>
                </a:solidFill>
                <a:latin typeface="Consolas"/>
                <a:ea typeface="Consolas"/>
                <a:cs typeface="Consolas"/>
                <a:sym typeface="Consolas"/>
              </a:rPr>
              <a:t> country;</a:t>
            </a:r>
            <a:endParaRPr sz="2000">
              <a:solidFill>
                <a:srgbClr val="09507C"/>
              </a:solidFill>
              <a:latin typeface="Consolas"/>
              <a:ea typeface="Consolas"/>
              <a:cs typeface="Consolas"/>
              <a:sym typeface="Consolas"/>
            </a:endParaRPr>
          </a:p>
        </p:txBody>
      </p:sp>
      <p:sp>
        <p:nvSpPr>
          <p:cNvPr id="386" name="Google Shape;386;p39"/>
          <p:cNvSpPr txBox="1"/>
          <p:nvPr/>
        </p:nvSpPr>
        <p:spPr>
          <a:xfrm>
            <a:off x="6215250" y="2390500"/>
            <a:ext cx="4636500" cy="928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lang="en-US" sz="2000">
                <a:solidFill>
                  <a:srgbClr val="09507C"/>
                </a:solidFill>
                <a:latin typeface="Consolas"/>
                <a:ea typeface="Consolas"/>
                <a:cs typeface="Consolas"/>
                <a:sym typeface="Consolas"/>
              </a:rPr>
              <a:t>SELECT  </a:t>
            </a:r>
            <a:r>
              <a:rPr b="1" lang="en-US" sz="2000">
                <a:solidFill>
                  <a:srgbClr val="FF9900"/>
                </a:solidFill>
                <a:latin typeface="Consolas"/>
                <a:ea typeface="Consolas"/>
                <a:cs typeface="Consolas"/>
                <a:sym typeface="Consolas"/>
              </a:rPr>
              <a:t>distinct(Country) </a:t>
            </a:r>
            <a:endParaRPr b="1" sz="2000">
              <a:solidFill>
                <a:srgbClr val="FF9900"/>
              </a:solidFill>
              <a:latin typeface="Consolas"/>
              <a:ea typeface="Consolas"/>
              <a:cs typeface="Consolas"/>
              <a:sym typeface="Consolas"/>
            </a:endParaRPr>
          </a:p>
          <a:p>
            <a:pPr indent="0" lvl="0" marL="0" rtl="0" algn="l">
              <a:spcBef>
                <a:spcPts val="1000"/>
              </a:spcBef>
              <a:spcAft>
                <a:spcPts val="0"/>
              </a:spcAft>
              <a:buNone/>
            </a:pPr>
            <a:r>
              <a:rPr lang="en-US" sz="2000">
                <a:solidFill>
                  <a:srgbClr val="09507C"/>
                </a:solidFill>
                <a:latin typeface="Consolas"/>
                <a:ea typeface="Consolas"/>
                <a:cs typeface="Consolas"/>
                <a:sym typeface="Consolas"/>
              </a:rPr>
              <a:t>FROM customers ;</a:t>
            </a:r>
            <a:endParaRPr sz="2000">
              <a:solidFill>
                <a:srgbClr val="09507C"/>
              </a:solidFill>
              <a:latin typeface="Consolas"/>
              <a:ea typeface="Consolas"/>
              <a:cs typeface="Consolas"/>
              <a:sym typeface="Consolas"/>
            </a:endParaRPr>
          </a:p>
        </p:txBody>
      </p:sp>
      <p:sp>
        <p:nvSpPr>
          <p:cNvPr id="387" name="Google Shape;387;p39"/>
          <p:cNvSpPr txBox="1"/>
          <p:nvPr/>
        </p:nvSpPr>
        <p:spPr>
          <a:xfrm>
            <a:off x="534350" y="1651600"/>
            <a:ext cx="11175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The following queries will return the same result. </a:t>
            </a:r>
            <a:r>
              <a:rPr lang="en-US" sz="1800">
                <a:solidFill>
                  <a:srgbClr val="000000"/>
                </a:solidFill>
                <a:highlight>
                  <a:srgbClr val="D9D2E9"/>
                </a:highlight>
              </a:rPr>
              <a:t>When we use the </a:t>
            </a:r>
            <a:r>
              <a:rPr b="1" lang="en-US" sz="1800">
                <a:solidFill>
                  <a:srgbClr val="000000"/>
                </a:solidFill>
                <a:highlight>
                  <a:srgbClr val="D9D2E9"/>
                </a:highlight>
              </a:rPr>
              <a:t>GROUP BY</a:t>
            </a:r>
            <a:r>
              <a:rPr lang="en-US" sz="1800">
                <a:solidFill>
                  <a:srgbClr val="000000"/>
                </a:solidFill>
                <a:highlight>
                  <a:srgbClr val="D9D2E9"/>
                </a:highlight>
              </a:rPr>
              <a:t> clause in the </a:t>
            </a:r>
            <a:r>
              <a:rPr b="1" i="1" lang="en-US" sz="1800">
                <a:solidFill>
                  <a:srgbClr val="1155CC"/>
                </a:solidFill>
                <a:highlight>
                  <a:srgbClr val="D9D2E9"/>
                </a:highlight>
              </a:rPr>
              <a:t>SELECT </a:t>
            </a:r>
            <a:r>
              <a:rPr lang="en-US" sz="1800">
                <a:solidFill>
                  <a:srgbClr val="000000"/>
                </a:solidFill>
                <a:highlight>
                  <a:srgbClr val="D9D2E9"/>
                </a:highlight>
              </a:rPr>
              <a:t>statement without using aggregate functions, it would behave like the </a:t>
            </a:r>
            <a:r>
              <a:rPr b="1" lang="en-US" sz="1800">
                <a:solidFill>
                  <a:srgbClr val="000000"/>
                </a:solidFill>
                <a:highlight>
                  <a:srgbClr val="D9D2E9"/>
                </a:highlight>
              </a:rPr>
              <a:t>DISTINCT </a:t>
            </a:r>
            <a:r>
              <a:rPr lang="en-US" sz="1800">
                <a:solidFill>
                  <a:srgbClr val="000000"/>
                </a:solidFill>
                <a:highlight>
                  <a:srgbClr val="D9D2E9"/>
                </a:highlight>
              </a:rPr>
              <a:t>clause.</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GROUP BY Clause </a:t>
            </a:r>
            <a:endParaRPr/>
          </a:p>
        </p:txBody>
      </p:sp>
      <p:sp>
        <p:nvSpPr>
          <p:cNvPr id="393" name="Google Shape;393;p40"/>
          <p:cNvSpPr txBox="1"/>
          <p:nvPr>
            <p:ph idx="1" type="body"/>
          </p:nvPr>
        </p:nvSpPr>
        <p:spPr>
          <a:xfrm>
            <a:off x="285150" y="1642150"/>
            <a:ext cx="11621700" cy="46764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SzPts val="1600"/>
              <a:buFont typeface="Noto Sans Symbols"/>
              <a:buChar char="❑"/>
            </a:pPr>
            <a:r>
              <a:rPr lang="en-US" sz="2000"/>
              <a:t>Suppose you want to group values of the order’s status into subgroups. To do so, use the </a:t>
            </a:r>
            <a:r>
              <a:rPr lang="en-US" sz="2000">
                <a:solidFill>
                  <a:srgbClr val="EF7A24"/>
                </a:solidFill>
              </a:rPr>
              <a:t>GROUP BY</a:t>
            </a:r>
            <a:r>
              <a:rPr lang="en-US" sz="2000"/>
              <a:t> clause with the status column as the following query:</a:t>
            </a:r>
            <a:endParaRPr sz="2000"/>
          </a:p>
          <a:p>
            <a:pPr indent="0" lvl="0" marL="457200" marR="0" rtl="0" algn="l">
              <a:lnSpc>
                <a:spcPct val="100000"/>
              </a:lnSpc>
              <a:spcBef>
                <a:spcPts val="0"/>
              </a:spcBef>
              <a:spcAft>
                <a:spcPts val="0"/>
              </a:spcAft>
              <a:buNone/>
            </a:pPr>
            <a:r>
              <a:t/>
            </a:r>
            <a:endParaRPr sz="1900"/>
          </a:p>
          <a:p>
            <a:pPr indent="-323850" lvl="1" marL="914400" marR="0" rtl="0" algn="l">
              <a:lnSpc>
                <a:spcPct val="100000"/>
              </a:lnSpc>
              <a:spcBef>
                <a:spcPts val="0"/>
              </a:spcBef>
              <a:spcAft>
                <a:spcPts val="0"/>
              </a:spcAft>
              <a:buSzPts val="1500"/>
              <a:buFont typeface="Noto Sans Symbols"/>
              <a:buChar char="➢"/>
            </a:pPr>
            <a:r>
              <a:rPr lang="en-US" sz="1600"/>
              <a:t>SELECT </a:t>
            </a:r>
            <a:r>
              <a:rPr b="1" lang="en-US" sz="1600"/>
              <a:t>status</a:t>
            </a:r>
            <a:r>
              <a:rPr lang="en-US" sz="1600"/>
              <a:t> </a:t>
            </a:r>
            <a:r>
              <a:rPr lang="en-US" sz="1600"/>
              <a:t>FROM </a:t>
            </a:r>
            <a:r>
              <a:rPr b="1" lang="en-US" sz="1600"/>
              <a:t>orders </a:t>
            </a:r>
            <a:r>
              <a:rPr lang="en-US" sz="2000">
                <a:solidFill>
                  <a:srgbClr val="EF7A24"/>
                </a:solidFill>
              </a:rPr>
              <a:t>GROUP BY</a:t>
            </a:r>
            <a:r>
              <a:rPr lang="en-US" sz="1600">
                <a:solidFill>
                  <a:schemeClr val="accent3"/>
                </a:solidFill>
              </a:rPr>
              <a:t> </a:t>
            </a:r>
            <a:r>
              <a:rPr b="1" lang="en-US" sz="1600"/>
              <a:t>status</a:t>
            </a:r>
            <a:r>
              <a:rPr lang="en-US" sz="1600"/>
              <a:t>;</a:t>
            </a:r>
            <a:endParaRPr/>
          </a:p>
          <a:p>
            <a:pPr indent="-228600" lvl="0" marL="457200" marR="0" rtl="0" algn="l">
              <a:lnSpc>
                <a:spcPct val="100000"/>
              </a:lnSpc>
              <a:spcBef>
                <a:spcPts val="1000"/>
              </a:spcBef>
              <a:spcAft>
                <a:spcPts val="0"/>
              </a:spcAft>
              <a:buSzPts val="2000"/>
              <a:buFont typeface="Noto Sans Symbols"/>
              <a:buNone/>
            </a:pPr>
            <a:r>
              <a:t/>
            </a:r>
            <a:endParaRPr/>
          </a:p>
          <a:p>
            <a:pPr indent="-228600" lvl="0" marL="457200" marR="0" rtl="0" algn="l">
              <a:lnSpc>
                <a:spcPct val="100000"/>
              </a:lnSpc>
              <a:spcBef>
                <a:spcPts val="1000"/>
              </a:spcBef>
              <a:spcAft>
                <a:spcPts val="0"/>
              </a:spcAft>
              <a:buSzPts val="2000"/>
              <a:buFont typeface="Noto Sans Symbols"/>
              <a:buNone/>
            </a:pPr>
            <a:r>
              <a:t/>
            </a:r>
            <a:endParaRPr/>
          </a:p>
          <a:p>
            <a:pPr indent="-228600" lvl="0" marL="457200" marR="0" rtl="0" algn="l">
              <a:lnSpc>
                <a:spcPct val="100000"/>
              </a:lnSpc>
              <a:spcBef>
                <a:spcPts val="1000"/>
              </a:spcBef>
              <a:spcAft>
                <a:spcPts val="0"/>
              </a:spcAft>
              <a:buSzPts val="2000"/>
              <a:buFont typeface="Noto Sans Symbols"/>
              <a:buNone/>
            </a:pPr>
            <a:r>
              <a:t/>
            </a:r>
            <a:endParaRPr/>
          </a:p>
          <a:p>
            <a:pPr indent="-342900" lvl="0" marL="457200" marR="0" rtl="0" algn="l">
              <a:lnSpc>
                <a:spcPct val="100000"/>
              </a:lnSpc>
              <a:spcBef>
                <a:spcPts val="1000"/>
              </a:spcBef>
              <a:spcAft>
                <a:spcPts val="0"/>
              </a:spcAft>
              <a:buSzPts val="1800"/>
              <a:buFont typeface="Noto Sans Symbols"/>
              <a:buChar char="❑"/>
            </a:pPr>
            <a:r>
              <a:rPr lang="en-US" sz="1800"/>
              <a:t>If you want to know the number of orders in each status, you can use the </a:t>
            </a:r>
            <a:r>
              <a:rPr b="1" lang="en-US" sz="1800">
                <a:solidFill>
                  <a:schemeClr val="accent2"/>
                </a:solidFill>
              </a:rPr>
              <a:t>COUNT()</a:t>
            </a:r>
            <a:r>
              <a:rPr lang="en-US" sz="1800"/>
              <a:t> function with the</a:t>
            </a:r>
            <a:r>
              <a:rPr lang="en-US" sz="1800">
                <a:solidFill>
                  <a:schemeClr val="accent3"/>
                </a:solidFill>
              </a:rPr>
              <a:t> </a:t>
            </a:r>
            <a:r>
              <a:rPr lang="en-US" sz="2000">
                <a:solidFill>
                  <a:srgbClr val="EF7A24"/>
                </a:solidFill>
              </a:rPr>
              <a:t>GROUP BY</a:t>
            </a:r>
            <a:r>
              <a:rPr lang="en-US" sz="1800"/>
              <a:t> clause as follows:</a:t>
            </a:r>
            <a:endParaRPr sz="1800"/>
          </a:p>
          <a:p>
            <a:pPr indent="-311150" lvl="1" marL="914400" marR="0" rtl="0" algn="l">
              <a:lnSpc>
                <a:spcPct val="100000"/>
              </a:lnSpc>
              <a:spcBef>
                <a:spcPts val="1000"/>
              </a:spcBef>
              <a:spcAft>
                <a:spcPts val="0"/>
              </a:spcAft>
              <a:buSzPts val="1300"/>
              <a:buFont typeface="Noto Sans Symbols"/>
              <a:buChar char="➢"/>
            </a:pPr>
            <a:r>
              <a:rPr lang="en-US"/>
              <a:t>SELECT </a:t>
            </a:r>
            <a:r>
              <a:rPr b="1" lang="en-US"/>
              <a:t>status</a:t>
            </a:r>
            <a:r>
              <a:rPr lang="en-US"/>
              <a:t>, </a:t>
            </a:r>
            <a:r>
              <a:rPr b="1" lang="en-US">
                <a:solidFill>
                  <a:srgbClr val="000000"/>
                </a:solidFill>
              </a:rPr>
              <a:t>COUNT</a:t>
            </a:r>
            <a:r>
              <a:rPr b="1" lang="en-US">
                <a:solidFill>
                  <a:srgbClr val="000000"/>
                </a:solidFill>
              </a:rPr>
              <a:t>(*)</a:t>
            </a:r>
            <a:r>
              <a:rPr lang="en-US"/>
              <a:t> </a:t>
            </a:r>
            <a:r>
              <a:rPr lang="en-US"/>
              <a:t>FROM </a:t>
            </a:r>
            <a:r>
              <a:rPr lang="en-US"/>
              <a:t>orders </a:t>
            </a:r>
            <a:r>
              <a:rPr lang="en-US" sz="2000">
                <a:solidFill>
                  <a:srgbClr val="EF7A24"/>
                </a:solidFill>
              </a:rPr>
              <a:t>GROUP BY</a:t>
            </a:r>
            <a:r>
              <a:rPr lang="en-US">
                <a:solidFill>
                  <a:schemeClr val="accent3"/>
                </a:solidFill>
              </a:rPr>
              <a:t> </a:t>
            </a:r>
            <a:r>
              <a:rPr b="1" lang="en-US"/>
              <a:t>status</a:t>
            </a:r>
            <a:r>
              <a:rPr lang="en-US"/>
              <a:t>;</a:t>
            </a:r>
            <a:endParaRPr/>
          </a:p>
          <a:p>
            <a:pPr indent="-355600" lvl="0" marL="457200" rtl="0" algn="l">
              <a:lnSpc>
                <a:spcPct val="100000"/>
              </a:lnSpc>
              <a:spcBef>
                <a:spcPts val="1000"/>
              </a:spcBef>
              <a:spcAft>
                <a:spcPts val="0"/>
              </a:spcAft>
              <a:buSzPts val="2000"/>
              <a:buNone/>
            </a:pPr>
            <a:r>
              <a:t/>
            </a:r>
            <a:endParaRPr sz="1200"/>
          </a:p>
        </p:txBody>
      </p:sp>
      <p:sp>
        <p:nvSpPr>
          <p:cNvPr id="394" name="Google Shape;394;p4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descr="MySQL-GROUP-BY-example.png" id="395" name="Google Shape;395;p40"/>
          <p:cNvPicPr preferRelativeResize="0"/>
          <p:nvPr/>
        </p:nvPicPr>
        <p:blipFill rotWithShape="1">
          <a:blip r:embed="rId3">
            <a:alphaModFix/>
          </a:blip>
          <a:srcRect b="0" l="0" r="0" t="0"/>
          <a:stretch/>
        </p:blipFill>
        <p:spPr>
          <a:xfrm>
            <a:off x="6673422" y="2389344"/>
            <a:ext cx="885825" cy="1485900"/>
          </a:xfrm>
          <a:prstGeom prst="rect">
            <a:avLst/>
          </a:prstGeom>
          <a:noFill/>
          <a:ln>
            <a:noFill/>
          </a:ln>
        </p:spPr>
      </p:pic>
      <p:pic>
        <p:nvPicPr>
          <p:cNvPr descr="MySQL-GROUP-BY-with-COUNT-function.png" id="396" name="Google Shape;396;p40"/>
          <p:cNvPicPr preferRelativeResize="0"/>
          <p:nvPr/>
        </p:nvPicPr>
        <p:blipFill rotWithShape="1">
          <a:blip r:embed="rId4">
            <a:alphaModFix/>
          </a:blip>
          <a:srcRect b="0" l="0" r="0" t="0"/>
          <a:stretch/>
        </p:blipFill>
        <p:spPr>
          <a:xfrm>
            <a:off x="7985552" y="4666984"/>
            <a:ext cx="1504950" cy="1447800"/>
          </a:xfrm>
          <a:prstGeom prst="rect">
            <a:avLst/>
          </a:prstGeom>
          <a:noFill/>
          <a:ln>
            <a:noFill/>
          </a:ln>
        </p:spPr>
      </p:pic>
      <p:sp>
        <p:nvSpPr>
          <p:cNvPr id="397" name="Google Shape;397;p40"/>
          <p:cNvSpPr txBox="1"/>
          <p:nvPr/>
        </p:nvSpPr>
        <p:spPr>
          <a:xfrm>
            <a:off x="285150" y="6318550"/>
            <a:ext cx="1893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latin typeface="Century Gothic"/>
                <a:ea typeface="Century Gothic"/>
                <a:cs typeface="Century Gothic"/>
                <a:sym typeface="Century Gothic"/>
              </a:rPr>
              <a:t>continue….</a:t>
            </a:r>
            <a:endParaRPr b="1" sz="1500">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1"/>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a:t>
            </a:r>
            <a:r>
              <a:rPr lang="en-US"/>
              <a:t>GROUP BY Clause </a:t>
            </a:r>
            <a:r>
              <a:rPr b="0" lang="en-US" sz="2700"/>
              <a:t>(continued)</a:t>
            </a:r>
            <a:endParaRPr b="0" sz="2700"/>
          </a:p>
        </p:txBody>
      </p:sp>
      <p:sp>
        <p:nvSpPr>
          <p:cNvPr id="403" name="Google Shape;403;p41"/>
          <p:cNvSpPr txBox="1"/>
          <p:nvPr>
            <p:ph idx="1" type="body"/>
          </p:nvPr>
        </p:nvSpPr>
        <p:spPr>
          <a:xfrm>
            <a:off x="487000" y="1580750"/>
            <a:ext cx="11224800" cy="5081100"/>
          </a:xfrm>
          <a:prstGeom prst="rect">
            <a:avLst/>
          </a:prstGeom>
          <a:noFill/>
          <a:ln>
            <a:noFill/>
          </a:ln>
        </p:spPr>
        <p:txBody>
          <a:bodyPr anchorCtr="0" anchor="t" bIns="91425" lIns="91425" spcFirstLastPara="1" rIns="91425" wrap="square" tIns="91425">
            <a:noAutofit/>
          </a:bodyPr>
          <a:lstStyle/>
          <a:p>
            <a:pPr indent="-330200" lvl="0" marL="457200" rtl="0" algn="l">
              <a:spcBef>
                <a:spcPts val="1000"/>
              </a:spcBef>
              <a:spcAft>
                <a:spcPts val="0"/>
              </a:spcAft>
              <a:buSzPts val="1600"/>
              <a:buFont typeface="Noto Sans Symbols"/>
              <a:buChar char="❑"/>
            </a:pPr>
            <a:r>
              <a:rPr lang="en-US"/>
              <a:t> The following query returns the order numbers and the total amount of each order.</a:t>
            </a:r>
            <a:endParaRPr sz="1700">
              <a:solidFill>
                <a:srgbClr val="09507C"/>
              </a:solidFill>
              <a:latin typeface="Century Gothic"/>
              <a:ea typeface="Century Gothic"/>
              <a:cs typeface="Century Gothic"/>
              <a:sym typeface="Century Gothic"/>
            </a:endParaRPr>
          </a:p>
          <a:p>
            <a:pPr indent="0" lvl="0" marL="457200" rtl="0" algn="l">
              <a:spcBef>
                <a:spcPts val="0"/>
              </a:spcBef>
              <a:spcAft>
                <a:spcPts val="0"/>
              </a:spcAft>
              <a:buNone/>
            </a:pPr>
            <a:r>
              <a:t/>
            </a:r>
            <a:endParaRPr sz="1700">
              <a:solidFill>
                <a:srgbClr val="09507C"/>
              </a:solidFill>
              <a:latin typeface="Century Gothic"/>
              <a:ea typeface="Century Gothic"/>
              <a:cs typeface="Century Gothic"/>
              <a:sym typeface="Century Gothic"/>
            </a:endParaRPr>
          </a:p>
          <a:p>
            <a:pPr indent="-355600" lvl="0" marL="457200" rtl="0" algn="l">
              <a:spcBef>
                <a:spcPts val="0"/>
              </a:spcBef>
              <a:spcAft>
                <a:spcPts val="0"/>
              </a:spcAft>
              <a:buClr>
                <a:srgbClr val="000000"/>
              </a:buClr>
              <a:buSzPts val="2000"/>
              <a:buFont typeface="Arial"/>
              <a:buNone/>
            </a:pPr>
            <a:r>
              <a:rPr b="1" lang="en-US" sz="1400">
                <a:solidFill>
                  <a:srgbClr val="09507C"/>
                </a:solidFill>
                <a:latin typeface="Century Gothic"/>
                <a:ea typeface="Century Gothic"/>
                <a:cs typeface="Century Gothic"/>
                <a:sym typeface="Century Gothic"/>
              </a:rPr>
              <a:t>             SELECT</a:t>
            </a:r>
            <a:r>
              <a:rPr lang="en-US" sz="1400">
                <a:solidFill>
                  <a:srgbClr val="09507C"/>
                </a:solidFill>
                <a:latin typeface="Century Gothic"/>
                <a:ea typeface="Century Gothic"/>
                <a:cs typeface="Century Gothic"/>
                <a:sym typeface="Century Gothic"/>
              </a:rPr>
              <a:t> orderNumber,</a:t>
            </a:r>
            <a:r>
              <a:rPr b="1" lang="en-US" sz="1400">
                <a:solidFill>
                  <a:srgbClr val="09507C"/>
                </a:solidFill>
                <a:latin typeface="Century Gothic"/>
                <a:ea typeface="Century Gothic"/>
                <a:cs typeface="Century Gothic"/>
                <a:sym typeface="Century Gothic"/>
              </a:rPr>
              <a:t> </a:t>
            </a:r>
            <a:r>
              <a:rPr b="1" lang="en-US" sz="1400">
                <a:solidFill>
                  <a:srgbClr val="EF7A24"/>
                </a:solidFill>
                <a:latin typeface="Century Gothic"/>
                <a:ea typeface="Century Gothic"/>
                <a:cs typeface="Century Gothic"/>
                <a:sym typeface="Century Gothic"/>
              </a:rPr>
              <a:t>SUM(quantityOrdered * priceEach)</a:t>
            </a:r>
            <a:r>
              <a:rPr lang="en-US" sz="1400">
                <a:solidFill>
                  <a:srgbClr val="EF7A24"/>
                </a:solidFill>
                <a:latin typeface="Century Gothic"/>
                <a:ea typeface="Century Gothic"/>
                <a:cs typeface="Century Gothic"/>
                <a:sym typeface="Century Gothic"/>
              </a:rPr>
              <a:t> </a:t>
            </a:r>
            <a:r>
              <a:rPr b="1" lang="en-US" sz="1400">
                <a:solidFill>
                  <a:srgbClr val="09507C"/>
                </a:solidFill>
                <a:latin typeface="Century Gothic"/>
                <a:ea typeface="Century Gothic"/>
                <a:cs typeface="Century Gothic"/>
                <a:sym typeface="Century Gothic"/>
              </a:rPr>
              <a:t>AS</a:t>
            </a:r>
            <a:r>
              <a:rPr lang="en-US" sz="1400">
                <a:solidFill>
                  <a:srgbClr val="09507C"/>
                </a:solidFill>
                <a:latin typeface="Century Gothic"/>
                <a:ea typeface="Century Gothic"/>
                <a:cs typeface="Century Gothic"/>
                <a:sym typeface="Century Gothic"/>
              </a:rPr>
              <a:t> total </a:t>
            </a:r>
            <a:r>
              <a:rPr b="1" lang="en-US" sz="1400">
                <a:solidFill>
                  <a:srgbClr val="09507C"/>
                </a:solidFill>
                <a:latin typeface="Century Gothic"/>
                <a:ea typeface="Century Gothic"/>
                <a:cs typeface="Century Gothic"/>
                <a:sym typeface="Century Gothic"/>
              </a:rPr>
              <a:t>FROM</a:t>
            </a:r>
            <a:r>
              <a:rPr lang="en-US" sz="1400">
                <a:solidFill>
                  <a:srgbClr val="09507C"/>
                </a:solidFill>
                <a:latin typeface="Century Gothic"/>
                <a:ea typeface="Century Gothic"/>
                <a:cs typeface="Century Gothic"/>
                <a:sym typeface="Century Gothic"/>
              </a:rPr>
              <a:t> orderdetails </a:t>
            </a:r>
            <a:r>
              <a:rPr b="1" lang="en-US" sz="1400">
                <a:solidFill>
                  <a:srgbClr val="EF7A24"/>
                </a:solidFill>
                <a:latin typeface="Century Gothic"/>
                <a:ea typeface="Century Gothic"/>
                <a:cs typeface="Century Gothic"/>
                <a:sym typeface="Century Gothic"/>
              </a:rPr>
              <a:t>GROUP</a:t>
            </a:r>
            <a:r>
              <a:rPr lang="en-US" sz="1400">
                <a:solidFill>
                  <a:srgbClr val="EF7A24"/>
                </a:solidFill>
                <a:latin typeface="Century Gothic"/>
                <a:ea typeface="Century Gothic"/>
                <a:cs typeface="Century Gothic"/>
                <a:sym typeface="Century Gothic"/>
              </a:rPr>
              <a:t> </a:t>
            </a:r>
            <a:r>
              <a:rPr b="1" lang="en-US" sz="1400">
                <a:solidFill>
                  <a:srgbClr val="EF7A24"/>
                </a:solidFill>
                <a:latin typeface="Century Gothic"/>
                <a:ea typeface="Century Gothic"/>
                <a:cs typeface="Century Gothic"/>
                <a:sym typeface="Century Gothic"/>
              </a:rPr>
              <a:t>BY</a:t>
            </a:r>
            <a:r>
              <a:rPr lang="en-US" sz="1400">
                <a:solidFill>
                  <a:srgbClr val="EF7A24"/>
                </a:solidFill>
                <a:latin typeface="Century Gothic"/>
                <a:ea typeface="Century Gothic"/>
                <a:cs typeface="Century Gothic"/>
                <a:sym typeface="Century Gothic"/>
              </a:rPr>
              <a:t> </a:t>
            </a:r>
            <a:r>
              <a:rPr lang="en-US" sz="1400">
                <a:solidFill>
                  <a:srgbClr val="09507C"/>
                </a:solidFill>
                <a:latin typeface="Century Gothic"/>
                <a:ea typeface="Century Gothic"/>
                <a:cs typeface="Century Gothic"/>
                <a:sym typeface="Century Gothic"/>
              </a:rPr>
              <a:t>orderNumber;</a:t>
            </a:r>
            <a:endParaRPr sz="2000">
              <a:solidFill>
                <a:srgbClr val="09507C"/>
              </a:solidFill>
              <a:latin typeface="Century Gothic"/>
              <a:ea typeface="Century Gothic"/>
              <a:cs typeface="Century Gothic"/>
              <a:sym typeface="Century Gothic"/>
            </a:endParaRPr>
          </a:p>
          <a:p>
            <a:pPr indent="-355600" lvl="0" marL="457200" rtl="0" algn="l">
              <a:spcBef>
                <a:spcPts val="1000"/>
              </a:spcBef>
              <a:spcAft>
                <a:spcPts val="0"/>
              </a:spcAft>
              <a:buClr>
                <a:srgbClr val="000000"/>
              </a:buClr>
              <a:buSzPts val="2000"/>
              <a:buFont typeface="Arial"/>
              <a:buNone/>
            </a:pPr>
            <a:r>
              <a:t/>
            </a:r>
            <a:endParaRPr sz="1400">
              <a:solidFill>
                <a:srgbClr val="09507C"/>
              </a:solidFill>
              <a:latin typeface="Century Gothic"/>
              <a:ea typeface="Century Gothic"/>
              <a:cs typeface="Century Gothic"/>
              <a:sym typeface="Century Gothic"/>
            </a:endParaRPr>
          </a:p>
          <a:p>
            <a:pPr indent="-355600" lvl="0" marL="457200" rtl="0" algn="l">
              <a:spcBef>
                <a:spcPts val="1000"/>
              </a:spcBef>
              <a:spcAft>
                <a:spcPts val="0"/>
              </a:spcAft>
              <a:buClr>
                <a:srgbClr val="000000"/>
              </a:buClr>
              <a:buSzPts val="2000"/>
              <a:buFont typeface="Arial"/>
              <a:buNone/>
            </a:pPr>
            <a:r>
              <a:t/>
            </a:r>
            <a:endParaRPr sz="1400">
              <a:solidFill>
                <a:srgbClr val="09507C"/>
              </a:solidFill>
              <a:latin typeface="Century Gothic"/>
              <a:ea typeface="Century Gothic"/>
              <a:cs typeface="Century Gothic"/>
              <a:sym typeface="Century Gothic"/>
            </a:endParaRPr>
          </a:p>
          <a:p>
            <a:pPr indent="-228600" lvl="0" marL="457200" rtl="0" algn="l">
              <a:spcBef>
                <a:spcPts val="1000"/>
              </a:spcBef>
              <a:spcAft>
                <a:spcPts val="0"/>
              </a:spcAft>
              <a:buClr>
                <a:srgbClr val="000000"/>
              </a:buClr>
              <a:buSzPts val="2000"/>
              <a:buFont typeface="Noto Sans Symbols"/>
              <a:buNone/>
            </a:pPr>
            <a:r>
              <a:t/>
            </a:r>
            <a:endParaRPr sz="1400">
              <a:solidFill>
                <a:srgbClr val="09507C"/>
              </a:solidFill>
              <a:latin typeface="Century Gothic"/>
              <a:ea typeface="Century Gothic"/>
              <a:cs typeface="Century Gothic"/>
              <a:sym typeface="Century Gothic"/>
            </a:endParaRPr>
          </a:p>
          <a:p>
            <a:pPr indent="-228600" lvl="0" marL="457200" rtl="0" algn="l">
              <a:spcBef>
                <a:spcPts val="1000"/>
              </a:spcBef>
              <a:spcAft>
                <a:spcPts val="0"/>
              </a:spcAft>
              <a:buClr>
                <a:srgbClr val="000000"/>
              </a:buClr>
              <a:buSzPts val="2000"/>
              <a:buFont typeface="Noto Sans Symbols"/>
              <a:buNone/>
            </a:pPr>
            <a:r>
              <a:t/>
            </a:r>
            <a:endParaRPr sz="1400">
              <a:solidFill>
                <a:srgbClr val="09507C"/>
              </a:solidFill>
              <a:latin typeface="Century Gothic"/>
              <a:ea typeface="Century Gothic"/>
              <a:cs typeface="Century Gothic"/>
              <a:sym typeface="Century Gothic"/>
            </a:endParaRPr>
          </a:p>
          <a:p>
            <a:pPr indent="-228600" lvl="0" marL="457200" rtl="0" algn="l">
              <a:spcBef>
                <a:spcPts val="1000"/>
              </a:spcBef>
              <a:spcAft>
                <a:spcPts val="0"/>
              </a:spcAft>
              <a:buClr>
                <a:srgbClr val="000000"/>
              </a:buClr>
              <a:buSzPts val="2000"/>
              <a:buFont typeface="Noto Sans Symbols"/>
              <a:buNone/>
            </a:pPr>
            <a:r>
              <a:t/>
            </a:r>
            <a:endParaRPr sz="1400">
              <a:solidFill>
                <a:srgbClr val="09507C"/>
              </a:solidFill>
              <a:latin typeface="Century Gothic"/>
              <a:ea typeface="Century Gothic"/>
              <a:cs typeface="Century Gothic"/>
              <a:sym typeface="Century Gothic"/>
            </a:endParaRPr>
          </a:p>
          <a:p>
            <a:pPr indent="-228600" lvl="0" marL="457200" rtl="0" algn="l">
              <a:spcBef>
                <a:spcPts val="1000"/>
              </a:spcBef>
              <a:spcAft>
                <a:spcPts val="0"/>
              </a:spcAft>
              <a:buClr>
                <a:srgbClr val="000000"/>
              </a:buClr>
              <a:buSzPts val="2000"/>
              <a:buFont typeface="Noto Sans Symbols"/>
              <a:buNone/>
            </a:pPr>
            <a:r>
              <a:t/>
            </a:r>
            <a:endParaRPr sz="1400">
              <a:solidFill>
                <a:srgbClr val="09507C"/>
              </a:solidFill>
              <a:latin typeface="Century Gothic"/>
              <a:ea typeface="Century Gothic"/>
              <a:cs typeface="Century Gothic"/>
              <a:sym typeface="Century Gothic"/>
            </a:endParaRPr>
          </a:p>
          <a:p>
            <a:pPr indent="-336550" lvl="0" marL="457200" rtl="0" algn="l">
              <a:spcBef>
                <a:spcPts val="1000"/>
              </a:spcBef>
              <a:spcAft>
                <a:spcPts val="0"/>
              </a:spcAft>
              <a:buSzPts val="1700"/>
              <a:buFont typeface="Noto Sans Symbols"/>
              <a:buChar char="❑"/>
            </a:pPr>
            <a:r>
              <a:rPr lang="en-US"/>
              <a:t>The following query extracts the year from the “orderDate.” It first uses year as an alias of the expression YEAR (orderDate), and then uses the year alias in the GROUP BY clause</a:t>
            </a:r>
            <a:r>
              <a:rPr lang="en-US">
                <a:solidFill>
                  <a:srgbClr val="09507C"/>
                </a:solidFill>
                <a:latin typeface="Century Gothic"/>
                <a:ea typeface="Century Gothic"/>
                <a:cs typeface="Century Gothic"/>
                <a:sym typeface="Century Gothic"/>
              </a:rPr>
              <a:t>. </a:t>
            </a:r>
            <a:endParaRPr>
              <a:solidFill>
                <a:srgbClr val="09507C"/>
              </a:solidFill>
              <a:latin typeface="Century Gothic"/>
              <a:ea typeface="Century Gothic"/>
              <a:cs typeface="Century Gothic"/>
              <a:sym typeface="Century Gothic"/>
            </a:endParaRPr>
          </a:p>
          <a:p>
            <a:pPr indent="0" lvl="0" marL="457200" rtl="0" algn="l">
              <a:spcBef>
                <a:spcPts val="1000"/>
              </a:spcBef>
              <a:spcAft>
                <a:spcPts val="0"/>
              </a:spcAft>
              <a:buNone/>
            </a:pPr>
            <a:r>
              <a:rPr b="1" lang="en-US" sz="1400">
                <a:solidFill>
                  <a:srgbClr val="09507C"/>
                </a:solidFill>
                <a:latin typeface="Century Gothic"/>
                <a:ea typeface="Century Gothic"/>
                <a:cs typeface="Century Gothic"/>
                <a:sym typeface="Century Gothic"/>
              </a:rPr>
              <a:t>SELECT</a:t>
            </a:r>
            <a:r>
              <a:rPr lang="en-US" sz="1400">
                <a:solidFill>
                  <a:srgbClr val="09507C"/>
                </a:solidFill>
                <a:latin typeface="Century Gothic"/>
                <a:ea typeface="Century Gothic"/>
                <a:cs typeface="Century Gothic"/>
                <a:sym typeface="Century Gothic"/>
              </a:rPr>
              <a:t> </a:t>
            </a:r>
            <a:r>
              <a:rPr b="1" lang="en-US" sz="1400">
                <a:solidFill>
                  <a:srgbClr val="EF7A24"/>
                </a:solidFill>
                <a:latin typeface="Century Gothic"/>
                <a:ea typeface="Century Gothic"/>
                <a:cs typeface="Century Gothic"/>
                <a:sym typeface="Century Gothic"/>
              </a:rPr>
              <a:t>YEAR</a:t>
            </a:r>
            <a:r>
              <a:rPr lang="en-US" sz="1400">
                <a:solidFill>
                  <a:srgbClr val="EF7A24"/>
                </a:solidFill>
                <a:latin typeface="Century Gothic"/>
                <a:ea typeface="Century Gothic"/>
                <a:cs typeface="Century Gothic"/>
                <a:sym typeface="Century Gothic"/>
              </a:rPr>
              <a:t>(orderDate</a:t>
            </a:r>
            <a:r>
              <a:rPr lang="en-US" sz="1400">
                <a:solidFill>
                  <a:srgbClr val="09507C"/>
                </a:solidFill>
                <a:latin typeface="Century Gothic"/>
                <a:ea typeface="Century Gothic"/>
                <a:cs typeface="Century Gothic"/>
                <a:sym typeface="Century Gothic"/>
              </a:rPr>
              <a:t>) </a:t>
            </a:r>
            <a:r>
              <a:rPr b="1" lang="en-US" sz="1400">
                <a:solidFill>
                  <a:srgbClr val="09507C"/>
                </a:solidFill>
                <a:latin typeface="Century Gothic"/>
                <a:ea typeface="Century Gothic"/>
                <a:cs typeface="Century Gothic"/>
                <a:sym typeface="Century Gothic"/>
              </a:rPr>
              <a:t>AS</a:t>
            </a:r>
            <a:r>
              <a:rPr lang="en-US" sz="1400">
                <a:solidFill>
                  <a:srgbClr val="09507C"/>
                </a:solidFill>
                <a:latin typeface="Century Gothic"/>
                <a:ea typeface="Century Gothic"/>
                <a:cs typeface="Century Gothic"/>
                <a:sym typeface="Century Gothic"/>
              </a:rPr>
              <a:t> </a:t>
            </a:r>
            <a:r>
              <a:rPr b="1" lang="en-US" sz="1400">
                <a:solidFill>
                  <a:srgbClr val="09507C"/>
                </a:solidFill>
                <a:latin typeface="Century Gothic"/>
                <a:ea typeface="Century Gothic"/>
                <a:cs typeface="Century Gothic"/>
                <a:sym typeface="Century Gothic"/>
              </a:rPr>
              <a:t>year</a:t>
            </a:r>
            <a:r>
              <a:rPr lang="en-US" sz="1400">
                <a:solidFill>
                  <a:srgbClr val="09507C"/>
                </a:solidFill>
                <a:latin typeface="Century Gothic"/>
                <a:ea typeface="Century Gothic"/>
                <a:cs typeface="Century Gothic"/>
                <a:sym typeface="Century Gothic"/>
              </a:rPr>
              <a:t>, </a:t>
            </a:r>
            <a:r>
              <a:rPr b="1" lang="en-US" sz="1400">
                <a:solidFill>
                  <a:srgbClr val="EF7A24"/>
                </a:solidFill>
                <a:latin typeface="Century Gothic"/>
                <a:ea typeface="Century Gothic"/>
                <a:cs typeface="Century Gothic"/>
                <a:sym typeface="Century Gothic"/>
              </a:rPr>
              <a:t>COUNT</a:t>
            </a:r>
            <a:r>
              <a:rPr lang="en-US" sz="1400">
                <a:solidFill>
                  <a:srgbClr val="EF7A24"/>
                </a:solidFill>
                <a:latin typeface="Century Gothic"/>
                <a:ea typeface="Century Gothic"/>
                <a:cs typeface="Century Gothic"/>
                <a:sym typeface="Century Gothic"/>
              </a:rPr>
              <a:t>(orderNumber)</a:t>
            </a:r>
            <a:r>
              <a:rPr lang="en-US" sz="1400">
                <a:solidFill>
                  <a:srgbClr val="09507C"/>
                </a:solidFill>
                <a:latin typeface="Century Gothic"/>
                <a:ea typeface="Century Gothic"/>
                <a:cs typeface="Century Gothic"/>
                <a:sym typeface="Century Gothic"/>
              </a:rPr>
              <a:t> </a:t>
            </a:r>
            <a:r>
              <a:rPr b="1" lang="en-US" sz="1400">
                <a:solidFill>
                  <a:srgbClr val="09507C"/>
                </a:solidFill>
                <a:latin typeface="Century Gothic"/>
                <a:ea typeface="Century Gothic"/>
                <a:cs typeface="Century Gothic"/>
                <a:sym typeface="Century Gothic"/>
              </a:rPr>
              <a:t>FROM</a:t>
            </a:r>
            <a:r>
              <a:rPr lang="en-US" sz="1400">
                <a:solidFill>
                  <a:srgbClr val="09507C"/>
                </a:solidFill>
                <a:latin typeface="Century Gothic"/>
                <a:ea typeface="Century Gothic"/>
                <a:cs typeface="Century Gothic"/>
                <a:sym typeface="Century Gothic"/>
              </a:rPr>
              <a:t> </a:t>
            </a:r>
            <a:r>
              <a:rPr lang="en-US" sz="1400">
                <a:solidFill>
                  <a:srgbClr val="EF7A24"/>
                </a:solidFill>
                <a:latin typeface="Century Gothic"/>
                <a:ea typeface="Century Gothic"/>
                <a:cs typeface="Century Gothic"/>
                <a:sym typeface="Century Gothic"/>
              </a:rPr>
              <a:t>orders </a:t>
            </a:r>
            <a:r>
              <a:rPr b="1" lang="en-US" sz="1400">
                <a:solidFill>
                  <a:srgbClr val="EF7A24"/>
                </a:solidFill>
                <a:latin typeface="Century Gothic"/>
                <a:ea typeface="Century Gothic"/>
                <a:cs typeface="Century Gothic"/>
                <a:sym typeface="Century Gothic"/>
              </a:rPr>
              <a:t>GROUP</a:t>
            </a:r>
            <a:r>
              <a:rPr lang="en-US" sz="1400">
                <a:solidFill>
                  <a:srgbClr val="EF7A24"/>
                </a:solidFill>
                <a:latin typeface="Century Gothic"/>
                <a:ea typeface="Century Gothic"/>
                <a:cs typeface="Century Gothic"/>
                <a:sym typeface="Century Gothic"/>
              </a:rPr>
              <a:t> </a:t>
            </a:r>
            <a:r>
              <a:rPr b="1" lang="en-US" sz="1400">
                <a:solidFill>
                  <a:srgbClr val="EF7A24"/>
                </a:solidFill>
                <a:latin typeface="Century Gothic"/>
                <a:ea typeface="Century Gothic"/>
                <a:cs typeface="Century Gothic"/>
                <a:sym typeface="Century Gothic"/>
              </a:rPr>
              <a:t>BY</a:t>
            </a:r>
            <a:r>
              <a:rPr lang="en-US" sz="1400">
                <a:solidFill>
                  <a:srgbClr val="EF7A24"/>
                </a:solidFill>
                <a:latin typeface="Century Gothic"/>
                <a:ea typeface="Century Gothic"/>
                <a:cs typeface="Century Gothic"/>
                <a:sym typeface="Century Gothic"/>
              </a:rPr>
              <a:t> </a:t>
            </a:r>
            <a:r>
              <a:rPr b="1" lang="en-US" sz="1400">
                <a:solidFill>
                  <a:srgbClr val="09507C"/>
                </a:solidFill>
                <a:latin typeface="Century Gothic"/>
                <a:ea typeface="Century Gothic"/>
                <a:cs typeface="Century Gothic"/>
                <a:sym typeface="Century Gothic"/>
              </a:rPr>
              <a:t>year</a:t>
            </a:r>
            <a:r>
              <a:rPr lang="en-US" sz="1400">
                <a:solidFill>
                  <a:srgbClr val="09507C"/>
                </a:solidFill>
                <a:latin typeface="Century Gothic"/>
                <a:ea typeface="Century Gothic"/>
                <a:cs typeface="Century Gothic"/>
                <a:sym typeface="Century Gothic"/>
              </a:rPr>
              <a:t>;</a:t>
            </a:r>
            <a:endParaRPr sz="1400">
              <a:solidFill>
                <a:srgbClr val="09507C"/>
              </a:solidFill>
              <a:latin typeface="Century Gothic"/>
              <a:ea typeface="Century Gothic"/>
              <a:cs typeface="Century Gothic"/>
              <a:sym typeface="Century Gothic"/>
            </a:endParaRPr>
          </a:p>
          <a:p>
            <a:pPr indent="0" lvl="0" marL="457200" marR="0" rtl="0" algn="l">
              <a:lnSpc>
                <a:spcPct val="100000"/>
              </a:lnSpc>
              <a:spcBef>
                <a:spcPts val="1000"/>
              </a:spcBef>
              <a:spcAft>
                <a:spcPts val="0"/>
              </a:spcAft>
              <a:buNone/>
            </a:pPr>
            <a:r>
              <a:t/>
            </a:r>
            <a:endParaRPr sz="1400"/>
          </a:p>
        </p:txBody>
      </p:sp>
      <p:sp>
        <p:nvSpPr>
          <p:cNvPr id="404" name="Google Shape;404;p41"/>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descr="MySQL-GROUP-BY-SQL-standard (1).png" id="405" name="Google Shape;405;p41"/>
          <p:cNvPicPr preferRelativeResize="0"/>
          <p:nvPr/>
        </p:nvPicPr>
        <p:blipFill rotWithShape="1">
          <a:blip r:embed="rId3">
            <a:alphaModFix/>
          </a:blip>
          <a:srcRect b="0" l="0" r="0" t="0"/>
          <a:stretch/>
        </p:blipFill>
        <p:spPr>
          <a:xfrm>
            <a:off x="4414389" y="5586701"/>
            <a:ext cx="1809750" cy="857250"/>
          </a:xfrm>
          <a:prstGeom prst="rect">
            <a:avLst/>
          </a:prstGeom>
          <a:noFill/>
          <a:ln>
            <a:noFill/>
          </a:ln>
        </p:spPr>
      </p:pic>
      <p:pic>
        <p:nvPicPr>
          <p:cNvPr descr="MySQL-GROUP-BY-order-number-example.png" id="406" name="Google Shape;406;p41"/>
          <p:cNvPicPr preferRelativeResize="0"/>
          <p:nvPr/>
        </p:nvPicPr>
        <p:blipFill rotWithShape="1">
          <a:blip r:embed="rId4">
            <a:alphaModFix/>
          </a:blip>
          <a:srcRect b="0" l="0" r="0" t="0"/>
          <a:stretch/>
        </p:blipFill>
        <p:spPr>
          <a:xfrm>
            <a:off x="4502524" y="2524698"/>
            <a:ext cx="1571625" cy="1876425"/>
          </a:xfrm>
          <a:prstGeom prst="rect">
            <a:avLst/>
          </a:prstGeom>
          <a:noFill/>
          <a:ln>
            <a:noFill/>
          </a:ln>
        </p:spPr>
      </p:pic>
      <p:sp>
        <p:nvSpPr>
          <p:cNvPr id="407" name="Google Shape;407;p41"/>
          <p:cNvSpPr txBox="1"/>
          <p:nvPr/>
        </p:nvSpPr>
        <p:spPr>
          <a:xfrm>
            <a:off x="9009550" y="907700"/>
            <a:ext cx="1255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500">
              <a:solidFill>
                <a:schemeClr val="lt1"/>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2"/>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HAVING Clause</a:t>
            </a:r>
            <a:endParaRPr/>
          </a:p>
        </p:txBody>
      </p:sp>
      <p:sp>
        <p:nvSpPr>
          <p:cNvPr id="413" name="Google Shape;413;p42"/>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1000"/>
              </a:spcBef>
              <a:spcAft>
                <a:spcPts val="0"/>
              </a:spcAft>
              <a:buSzPts val="1500"/>
              <a:buChar char="❑"/>
            </a:pPr>
            <a:r>
              <a:rPr lang="en-US" sz="1600">
                <a:solidFill>
                  <a:schemeClr val="accent2"/>
                </a:solidFill>
              </a:rPr>
              <a:t>The </a:t>
            </a:r>
            <a:r>
              <a:rPr b="1" lang="en-US" sz="1600">
                <a:solidFill>
                  <a:schemeClr val="accent2"/>
                </a:solidFill>
              </a:rPr>
              <a:t>HAVING </a:t>
            </a:r>
            <a:r>
              <a:rPr lang="en-US" sz="1600">
                <a:solidFill>
                  <a:schemeClr val="accent2"/>
                </a:solidFill>
              </a:rPr>
              <a:t>clause is used in the </a:t>
            </a:r>
            <a:r>
              <a:rPr b="1" lang="en-US" sz="1600">
                <a:solidFill>
                  <a:schemeClr val="accent2"/>
                </a:solidFill>
              </a:rPr>
              <a:t>SELECT</a:t>
            </a:r>
            <a:r>
              <a:rPr lang="en-US" sz="1600">
                <a:solidFill>
                  <a:schemeClr val="accent2"/>
                </a:solidFill>
              </a:rPr>
              <a:t> statement to specify filter conditions for a group of rows or aggregates.</a:t>
            </a:r>
            <a:endParaRPr sz="1600">
              <a:solidFill>
                <a:schemeClr val="accent2"/>
              </a:solidFill>
            </a:endParaRPr>
          </a:p>
          <a:p>
            <a:pPr indent="-323850" lvl="0" marL="457200" marR="0" rtl="0" algn="l">
              <a:lnSpc>
                <a:spcPct val="100000"/>
              </a:lnSpc>
              <a:spcBef>
                <a:spcPts val="1000"/>
              </a:spcBef>
              <a:spcAft>
                <a:spcPts val="0"/>
              </a:spcAft>
              <a:buSzPts val="1500"/>
              <a:buChar char="❑"/>
            </a:pPr>
            <a:r>
              <a:rPr lang="en-US" sz="1600">
                <a:solidFill>
                  <a:schemeClr val="accent2"/>
                </a:solidFill>
                <a:highlight>
                  <a:srgbClr val="FFF9EE"/>
                </a:highlight>
              </a:rPr>
              <a:t>The </a:t>
            </a:r>
            <a:r>
              <a:rPr b="1" lang="en-US" sz="1600">
                <a:solidFill>
                  <a:schemeClr val="accent2"/>
                </a:solidFill>
                <a:highlight>
                  <a:srgbClr val="FFF9EE"/>
                </a:highlight>
              </a:rPr>
              <a:t>HAVING</a:t>
            </a:r>
            <a:r>
              <a:rPr lang="en-US" sz="1600">
                <a:solidFill>
                  <a:schemeClr val="accent2"/>
                </a:solidFill>
                <a:highlight>
                  <a:srgbClr val="FFF9EE"/>
                </a:highlight>
              </a:rPr>
              <a:t> clause is often used with the </a:t>
            </a:r>
            <a:r>
              <a:rPr b="1" lang="en-US" sz="1600">
                <a:solidFill>
                  <a:schemeClr val="accent2"/>
                </a:solidFill>
                <a:highlight>
                  <a:srgbClr val="FFF9EE"/>
                </a:highlight>
              </a:rPr>
              <a:t>GROUP BY</a:t>
            </a:r>
            <a:r>
              <a:rPr lang="en-US" sz="1600">
                <a:solidFill>
                  <a:schemeClr val="accent2"/>
                </a:solidFill>
                <a:highlight>
                  <a:srgbClr val="FFF9EE"/>
                </a:highlight>
              </a:rPr>
              <a:t> clause to filter groups based on a specified condition. If the</a:t>
            </a:r>
            <a:r>
              <a:rPr b="1" lang="en-US" sz="1600">
                <a:solidFill>
                  <a:schemeClr val="accent2"/>
                </a:solidFill>
                <a:highlight>
                  <a:srgbClr val="FFF9EE"/>
                </a:highlight>
              </a:rPr>
              <a:t> GROUP BY</a:t>
            </a:r>
            <a:r>
              <a:rPr lang="en-US" sz="1600">
                <a:solidFill>
                  <a:schemeClr val="accent2"/>
                </a:solidFill>
                <a:highlight>
                  <a:srgbClr val="FFF9EE"/>
                </a:highlight>
              </a:rPr>
              <a:t> clause is omitted, the </a:t>
            </a:r>
            <a:r>
              <a:rPr b="1" lang="en-US" sz="1600">
                <a:solidFill>
                  <a:schemeClr val="accent2"/>
                </a:solidFill>
                <a:highlight>
                  <a:srgbClr val="FFF9EE"/>
                </a:highlight>
              </a:rPr>
              <a:t>HAVING</a:t>
            </a:r>
            <a:r>
              <a:rPr lang="en-US" sz="1600">
                <a:solidFill>
                  <a:schemeClr val="accent2"/>
                </a:solidFill>
                <a:highlight>
                  <a:srgbClr val="FFF9EE"/>
                </a:highlight>
              </a:rPr>
              <a:t> clause behaves like the </a:t>
            </a:r>
            <a:r>
              <a:rPr b="1" lang="en-US" sz="1600">
                <a:solidFill>
                  <a:schemeClr val="accent2"/>
                </a:solidFill>
                <a:highlight>
                  <a:srgbClr val="FFF9EE"/>
                </a:highlight>
              </a:rPr>
              <a:t>WHERE</a:t>
            </a:r>
            <a:r>
              <a:rPr lang="en-US" sz="1600">
                <a:solidFill>
                  <a:schemeClr val="accent2"/>
                </a:solidFill>
                <a:highlight>
                  <a:srgbClr val="FFF9EE"/>
                </a:highlight>
              </a:rPr>
              <a:t> clause.</a:t>
            </a:r>
            <a:endParaRPr sz="1600">
              <a:solidFill>
                <a:schemeClr val="accent2"/>
              </a:solidFill>
              <a:highlight>
                <a:srgbClr val="FFF9EE"/>
              </a:highlight>
            </a:endParaRPr>
          </a:p>
          <a:p>
            <a:pPr indent="-323850" lvl="0" marL="457200" marR="0" rtl="0" algn="l">
              <a:lnSpc>
                <a:spcPct val="100000"/>
              </a:lnSpc>
              <a:spcBef>
                <a:spcPts val="1000"/>
              </a:spcBef>
              <a:spcAft>
                <a:spcPts val="0"/>
              </a:spcAft>
              <a:buSzPts val="1500"/>
              <a:buChar char="❑"/>
            </a:pPr>
            <a:r>
              <a:rPr lang="en-US" sz="1600">
                <a:solidFill>
                  <a:schemeClr val="accent2"/>
                </a:solidFill>
              </a:rPr>
              <a:t>SQL evaluates the </a:t>
            </a:r>
            <a:r>
              <a:rPr b="1" lang="en-US" sz="1600">
                <a:solidFill>
                  <a:schemeClr val="accent2"/>
                </a:solidFill>
              </a:rPr>
              <a:t>HAVING</a:t>
            </a:r>
            <a:r>
              <a:rPr lang="en-US" sz="1600">
                <a:solidFill>
                  <a:schemeClr val="accent2"/>
                </a:solidFill>
              </a:rPr>
              <a:t> clause after the </a:t>
            </a:r>
            <a:r>
              <a:rPr b="1" lang="en-US" sz="1600">
                <a:solidFill>
                  <a:schemeClr val="accent2"/>
                </a:solidFill>
              </a:rPr>
              <a:t>FROM, WHERE, SELECT, and GROUP BY clauses</a:t>
            </a:r>
            <a:r>
              <a:rPr lang="en-US" sz="1600">
                <a:solidFill>
                  <a:schemeClr val="accent2"/>
                </a:solidFill>
              </a:rPr>
              <a:t>, and b</a:t>
            </a:r>
            <a:r>
              <a:rPr lang="en-US" sz="1600">
                <a:solidFill>
                  <a:schemeClr val="accent2"/>
                </a:solidFill>
              </a:rPr>
              <a:t>efore </a:t>
            </a:r>
            <a:r>
              <a:rPr b="1" lang="en-US" sz="1600">
                <a:solidFill>
                  <a:schemeClr val="accent2"/>
                </a:solidFill>
              </a:rPr>
              <a:t>ORDER BY</a:t>
            </a:r>
            <a:r>
              <a:rPr lang="en-US" sz="1600">
                <a:solidFill>
                  <a:schemeClr val="accent2"/>
                </a:solidFill>
              </a:rPr>
              <a:t> and </a:t>
            </a:r>
            <a:r>
              <a:rPr b="1" lang="en-US" sz="1600">
                <a:solidFill>
                  <a:schemeClr val="accent2"/>
                </a:solidFill>
              </a:rPr>
              <a:t>LIMIT clauses</a:t>
            </a:r>
            <a:r>
              <a:rPr lang="en-US" sz="1600">
                <a:solidFill>
                  <a:schemeClr val="accent2"/>
                </a:solidFill>
              </a:rPr>
              <a:t>.</a:t>
            </a:r>
            <a:endParaRPr sz="1600">
              <a:solidFill>
                <a:schemeClr val="accent2"/>
              </a:solidFill>
            </a:endParaRPr>
          </a:p>
          <a:p>
            <a:pPr indent="0" lvl="0" marL="457200" marR="0" rtl="0" algn="l">
              <a:lnSpc>
                <a:spcPct val="100000"/>
              </a:lnSpc>
              <a:spcBef>
                <a:spcPts val="1000"/>
              </a:spcBef>
              <a:spcAft>
                <a:spcPts val="0"/>
              </a:spcAft>
              <a:buNone/>
            </a:pPr>
            <a:r>
              <a:t/>
            </a:r>
            <a:endParaRPr sz="1600">
              <a:solidFill>
                <a:schemeClr val="dk1"/>
              </a:solidFill>
            </a:endParaRPr>
          </a:p>
          <a:p>
            <a:pPr indent="0" lvl="0" marL="0" marR="0" rtl="0" algn="l">
              <a:lnSpc>
                <a:spcPct val="100000"/>
              </a:lnSpc>
              <a:spcBef>
                <a:spcPts val="1000"/>
              </a:spcBef>
              <a:spcAft>
                <a:spcPts val="0"/>
              </a:spcAft>
              <a:buNone/>
            </a:pPr>
            <a:r>
              <a:t/>
            </a:r>
            <a:endParaRPr sz="1600"/>
          </a:p>
          <a:p>
            <a:pPr indent="-323850" lvl="0" marL="457200" marR="0" rtl="0" algn="l">
              <a:lnSpc>
                <a:spcPct val="100000"/>
              </a:lnSpc>
              <a:spcBef>
                <a:spcPts val="1000"/>
              </a:spcBef>
              <a:spcAft>
                <a:spcPts val="0"/>
              </a:spcAft>
              <a:buSzPts val="1500"/>
              <a:buChar char="❑"/>
            </a:pPr>
            <a:r>
              <a:rPr lang="en-US" sz="1600">
                <a:solidFill>
                  <a:schemeClr val="dk1"/>
                </a:solidFill>
              </a:rPr>
              <a:t>S</a:t>
            </a:r>
            <a:r>
              <a:rPr lang="en-US" sz="1600">
                <a:solidFill>
                  <a:schemeClr val="dk1"/>
                </a:solidFill>
              </a:rPr>
              <a:t>yntax of the HAVING clause:</a:t>
            </a:r>
            <a:endParaRPr>
              <a:solidFill>
                <a:schemeClr val="dk1"/>
              </a:solidFill>
            </a:endParaRPr>
          </a:p>
          <a:p>
            <a:pPr indent="0" lvl="0" marL="101600" rtl="0" algn="l">
              <a:lnSpc>
                <a:spcPct val="100000"/>
              </a:lnSpc>
              <a:spcBef>
                <a:spcPts val="1000"/>
              </a:spcBef>
              <a:spcAft>
                <a:spcPts val="0"/>
              </a:spcAft>
              <a:buSzPts val="2000"/>
              <a:buNone/>
            </a:pPr>
            <a:r>
              <a:t/>
            </a:r>
            <a:endParaRPr b="1" sz="1400"/>
          </a:p>
        </p:txBody>
      </p:sp>
      <p:sp>
        <p:nvSpPr>
          <p:cNvPr id="414" name="Google Shape;414;p42"/>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id="415" name="Google Shape;415;p42"/>
          <p:cNvPicPr preferRelativeResize="0"/>
          <p:nvPr/>
        </p:nvPicPr>
        <p:blipFill>
          <a:blip r:embed="rId3">
            <a:alphaModFix/>
          </a:blip>
          <a:stretch>
            <a:fillRect/>
          </a:stretch>
        </p:blipFill>
        <p:spPr>
          <a:xfrm>
            <a:off x="2418750" y="3654238"/>
            <a:ext cx="6896100" cy="561975"/>
          </a:xfrm>
          <a:prstGeom prst="rect">
            <a:avLst/>
          </a:prstGeom>
          <a:noFill/>
          <a:ln>
            <a:noFill/>
          </a:ln>
        </p:spPr>
      </p:pic>
      <p:sp>
        <p:nvSpPr>
          <p:cNvPr id="416" name="Google Shape;416;p42"/>
          <p:cNvSpPr txBox="1"/>
          <p:nvPr/>
        </p:nvSpPr>
        <p:spPr>
          <a:xfrm>
            <a:off x="974900" y="4908150"/>
            <a:ext cx="4415400" cy="1108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0"/>
              </a:spcBef>
              <a:spcAft>
                <a:spcPts val="0"/>
              </a:spcAft>
              <a:buNone/>
            </a:pPr>
            <a:r>
              <a:rPr b="1" i="1" lang="en-US" sz="1500">
                <a:solidFill>
                  <a:srgbClr val="BF7200"/>
                </a:solidFill>
                <a:latin typeface="Consolas"/>
                <a:ea typeface="Consolas"/>
                <a:cs typeface="Consolas"/>
                <a:sym typeface="Consolas"/>
              </a:rPr>
              <a:t>SELECT</a:t>
            </a:r>
            <a:r>
              <a:rPr i="1" lang="en-US" sz="1500">
                <a:solidFill>
                  <a:srgbClr val="BF7200"/>
                </a:solidFill>
                <a:latin typeface="Consolas"/>
                <a:ea typeface="Consolas"/>
                <a:cs typeface="Consolas"/>
                <a:sym typeface="Consolas"/>
              </a:rPr>
              <a:t> </a:t>
            </a:r>
            <a:r>
              <a:rPr i="1" lang="en-US" sz="1500">
                <a:solidFill>
                  <a:schemeClr val="dk1"/>
                </a:solidFill>
                <a:latin typeface="Consolas"/>
                <a:ea typeface="Consolas"/>
                <a:cs typeface="Consolas"/>
                <a:sym typeface="Consolas"/>
              </a:rPr>
              <a:t>select_list </a:t>
            </a:r>
            <a:r>
              <a:rPr b="1" i="1" lang="en-US" sz="1500">
                <a:solidFill>
                  <a:srgbClr val="BF7200"/>
                </a:solidFill>
                <a:latin typeface="Consolas"/>
                <a:ea typeface="Consolas"/>
                <a:cs typeface="Consolas"/>
                <a:sym typeface="Consolas"/>
              </a:rPr>
              <a:t>FROM</a:t>
            </a:r>
            <a:r>
              <a:rPr i="1" lang="en-US" sz="1500">
                <a:solidFill>
                  <a:srgbClr val="BF7200"/>
                </a:solidFill>
                <a:latin typeface="Consolas"/>
                <a:ea typeface="Consolas"/>
                <a:cs typeface="Consolas"/>
                <a:sym typeface="Consolas"/>
              </a:rPr>
              <a:t> </a:t>
            </a:r>
            <a:r>
              <a:rPr i="1" lang="en-US" sz="1500">
                <a:solidFill>
                  <a:schemeClr val="dk1"/>
                </a:solidFill>
                <a:latin typeface="Consolas"/>
                <a:ea typeface="Consolas"/>
                <a:cs typeface="Consolas"/>
                <a:sym typeface="Consolas"/>
              </a:rPr>
              <a:t>table_name </a:t>
            </a:r>
            <a:endParaRPr i="1" sz="1500">
              <a:solidFill>
                <a:schemeClr val="dk1"/>
              </a:solidFill>
              <a:latin typeface="Consolas"/>
              <a:ea typeface="Consolas"/>
              <a:cs typeface="Consolas"/>
              <a:sym typeface="Consolas"/>
            </a:endParaRPr>
          </a:p>
          <a:p>
            <a:pPr indent="-355600" lvl="0" marL="457200" rtl="0" algn="l">
              <a:spcBef>
                <a:spcPts val="0"/>
              </a:spcBef>
              <a:spcAft>
                <a:spcPts val="0"/>
              </a:spcAft>
              <a:buNone/>
            </a:pPr>
            <a:r>
              <a:rPr b="1" i="1" lang="en-US" sz="1500">
                <a:solidFill>
                  <a:srgbClr val="BF7200"/>
                </a:solidFill>
                <a:latin typeface="Consolas"/>
                <a:ea typeface="Consolas"/>
                <a:cs typeface="Consolas"/>
                <a:sym typeface="Consolas"/>
              </a:rPr>
              <a:t>WHERE</a:t>
            </a:r>
            <a:r>
              <a:rPr i="1" lang="en-US" sz="1500">
                <a:solidFill>
                  <a:srgbClr val="BF7200"/>
                </a:solidFill>
                <a:latin typeface="Consolas"/>
                <a:ea typeface="Consolas"/>
                <a:cs typeface="Consolas"/>
                <a:sym typeface="Consolas"/>
              </a:rPr>
              <a:t> </a:t>
            </a:r>
            <a:r>
              <a:rPr i="1" lang="en-US" sz="1500">
                <a:solidFill>
                  <a:schemeClr val="dk1"/>
                </a:solidFill>
                <a:latin typeface="Consolas"/>
                <a:ea typeface="Consolas"/>
                <a:cs typeface="Consolas"/>
                <a:sym typeface="Consolas"/>
              </a:rPr>
              <a:t>search_condition </a:t>
            </a:r>
            <a:endParaRPr i="1" sz="1500">
              <a:solidFill>
                <a:schemeClr val="dk1"/>
              </a:solidFill>
              <a:latin typeface="Consolas"/>
              <a:ea typeface="Consolas"/>
              <a:cs typeface="Consolas"/>
              <a:sym typeface="Consolas"/>
            </a:endParaRPr>
          </a:p>
          <a:p>
            <a:pPr indent="-355600" lvl="0" marL="457200" rtl="0" algn="l">
              <a:spcBef>
                <a:spcPts val="0"/>
              </a:spcBef>
              <a:spcAft>
                <a:spcPts val="0"/>
              </a:spcAft>
              <a:buNone/>
            </a:pPr>
            <a:r>
              <a:rPr b="1" i="1" lang="en-US" sz="1500">
                <a:solidFill>
                  <a:srgbClr val="BF7200"/>
                </a:solidFill>
                <a:latin typeface="Consolas"/>
                <a:ea typeface="Consolas"/>
                <a:cs typeface="Consolas"/>
                <a:sym typeface="Consolas"/>
              </a:rPr>
              <a:t>GROUP</a:t>
            </a:r>
            <a:r>
              <a:rPr i="1" lang="en-US" sz="1500">
                <a:solidFill>
                  <a:srgbClr val="BF7200"/>
                </a:solidFill>
                <a:latin typeface="Consolas"/>
                <a:ea typeface="Consolas"/>
                <a:cs typeface="Consolas"/>
                <a:sym typeface="Consolas"/>
              </a:rPr>
              <a:t> </a:t>
            </a:r>
            <a:r>
              <a:rPr b="1" i="1" lang="en-US" sz="1500">
                <a:solidFill>
                  <a:srgbClr val="BF7200"/>
                </a:solidFill>
                <a:latin typeface="Consolas"/>
                <a:ea typeface="Consolas"/>
                <a:cs typeface="Consolas"/>
                <a:sym typeface="Consolas"/>
              </a:rPr>
              <a:t>BY</a:t>
            </a:r>
            <a:r>
              <a:rPr i="1" lang="en-US" sz="1500">
                <a:solidFill>
                  <a:srgbClr val="BF7200"/>
                </a:solidFill>
                <a:latin typeface="Consolas"/>
                <a:ea typeface="Consolas"/>
                <a:cs typeface="Consolas"/>
                <a:sym typeface="Consolas"/>
              </a:rPr>
              <a:t> </a:t>
            </a:r>
            <a:r>
              <a:rPr i="1" lang="en-US" sz="1500">
                <a:solidFill>
                  <a:schemeClr val="dk1"/>
                </a:solidFill>
                <a:latin typeface="Consolas"/>
                <a:ea typeface="Consolas"/>
                <a:cs typeface="Consolas"/>
                <a:sym typeface="Consolas"/>
              </a:rPr>
              <a:t>group_by_expression </a:t>
            </a:r>
            <a:endParaRPr sz="1900">
              <a:solidFill>
                <a:srgbClr val="09507C"/>
              </a:solidFill>
              <a:latin typeface="Consolas"/>
              <a:ea typeface="Consolas"/>
              <a:cs typeface="Consolas"/>
              <a:sym typeface="Consolas"/>
            </a:endParaRPr>
          </a:p>
          <a:p>
            <a:pPr indent="-355600" lvl="0" marL="457200" rtl="0" algn="l">
              <a:spcBef>
                <a:spcPts val="0"/>
              </a:spcBef>
              <a:spcAft>
                <a:spcPts val="0"/>
              </a:spcAft>
              <a:buNone/>
            </a:pPr>
            <a:r>
              <a:rPr b="1" i="1" lang="en-US" sz="1500">
                <a:solidFill>
                  <a:srgbClr val="31BA79"/>
                </a:solidFill>
                <a:latin typeface="Consolas"/>
                <a:ea typeface="Consolas"/>
                <a:cs typeface="Consolas"/>
                <a:sym typeface="Consolas"/>
              </a:rPr>
              <a:t>HAVING</a:t>
            </a:r>
            <a:r>
              <a:rPr b="1" i="1" lang="en-US" sz="1500">
                <a:solidFill>
                  <a:srgbClr val="BF7200"/>
                </a:solidFill>
                <a:latin typeface="Consolas"/>
                <a:ea typeface="Consolas"/>
                <a:cs typeface="Consolas"/>
                <a:sym typeface="Consolas"/>
              </a:rPr>
              <a:t> </a:t>
            </a:r>
            <a:r>
              <a:rPr i="1" lang="en-US" sz="1500">
                <a:solidFill>
                  <a:schemeClr val="dk1"/>
                </a:solidFill>
                <a:latin typeface="Consolas"/>
                <a:ea typeface="Consolas"/>
                <a:cs typeface="Consolas"/>
                <a:sym typeface="Consolas"/>
              </a:rPr>
              <a:t>group_condition;</a:t>
            </a:r>
            <a:endParaRPr sz="1900">
              <a:solidFill>
                <a:srgbClr val="09507C"/>
              </a:solidFill>
              <a:latin typeface="Consolas"/>
              <a:ea typeface="Consolas"/>
              <a:cs typeface="Consolas"/>
              <a:sym typeface="Consolas"/>
            </a:endParaRPr>
          </a:p>
        </p:txBody>
      </p:sp>
      <p:sp>
        <p:nvSpPr>
          <p:cNvPr id="417" name="Google Shape;417;p42"/>
          <p:cNvSpPr txBox="1"/>
          <p:nvPr/>
        </p:nvSpPr>
        <p:spPr>
          <a:xfrm>
            <a:off x="5625525" y="4908150"/>
            <a:ext cx="6017700" cy="9234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101600" rtl="0" algn="l">
              <a:spcBef>
                <a:spcPts val="1000"/>
              </a:spcBef>
              <a:spcAft>
                <a:spcPts val="0"/>
              </a:spcAft>
              <a:buNone/>
            </a:pPr>
            <a:r>
              <a:rPr b="1" lang="en-US" sz="1600">
                <a:solidFill>
                  <a:srgbClr val="09507C"/>
                </a:solidFill>
                <a:latin typeface="Century Gothic"/>
                <a:ea typeface="Century Gothic"/>
                <a:cs typeface="Century Gothic"/>
                <a:sym typeface="Century Gothic"/>
              </a:rPr>
              <a:t>Notice that the HAVING clause applies a filter condition to each </a:t>
            </a:r>
            <a:r>
              <a:rPr b="1" lang="en-US" sz="1600" u="sng">
                <a:solidFill>
                  <a:srgbClr val="09507C"/>
                </a:solidFill>
                <a:latin typeface="Century Gothic"/>
                <a:ea typeface="Century Gothic"/>
                <a:cs typeface="Century Gothic"/>
                <a:sym typeface="Century Gothic"/>
              </a:rPr>
              <a:t>group </a:t>
            </a:r>
            <a:r>
              <a:rPr b="1" lang="en-US" sz="1600">
                <a:solidFill>
                  <a:srgbClr val="09507C"/>
                </a:solidFill>
                <a:latin typeface="Century Gothic"/>
                <a:ea typeface="Century Gothic"/>
                <a:cs typeface="Century Gothic"/>
                <a:sym typeface="Century Gothic"/>
              </a:rPr>
              <a:t>of rows while the WHERE clause applies the filter condition to each </a:t>
            </a:r>
            <a:r>
              <a:rPr b="1" lang="en-US" sz="1600" u="sng">
                <a:solidFill>
                  <a:srgbClr val="09507C"/>
                </a:solidFill>
                <a:latin typeface="Century Gothic"/>
                <a:ea typeface="Century Gothic"/>
                <a:cs typeface="Century Gothic"/>
                <a:sym typeface="Century Gothic"/>
              </a:rPr>
              <a:t>individual</a:t>
            </a:r>
            <a:r>
              <a:rPr b="1" lang="en-US" sz="1600">
                <a:solidFill>
                  <a:srgbClr val="09507C"/>
                </a:solidFill>
                <a:latin typeface="Century Gothic"/>
                <a:ea typeface="Century Gothic"/>
                <a:cs typeface="Century Gothic"/>
                <a:sym typeface="Century Gothic"/>
              </a:rPr>
              <a:t> row.</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3"/>
          <p:cNvSpPr txBox="1"/>
          <p:nvPr>
            <p:ph type="title"/>
          </p:nvPr>
        </p:nvSpPr>
        <p:spPr>
          <a:xfrm>
            <a:off x="517467" y="80221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Choosing Groups - HAVING</a:t>
            </a:r>
            <a:endParaRPr/>
          </a:p>
        </p:txBody>
      </p:sp>
      <p:sp>
        <p:nvSpPr>
          <p:cNvPr id="423" name="Google Shape;423;p43"/>
          <p:cNvSpPr txBox="1"/>
          <p:nvPr>
            <p:ph idx="1" type="body"/>
          </p:nvPr>
        </p:nvSpPr>
        <p:spPr>
          <a:xfrm>
            <a:off x="608000" y="1509325"/>
            <a:ext cx="10915500" cy="6573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0"/>
              </a:spcBef>
              <a:spcAft>
                <a:spcPts val="0"/>
              </a:spcAft>
              <a:buSzPts val="1500"/>
              <a:buChar char="❑"/>
            </a:pPr>
            <a:r>
              <a:rPr lang="en-US" sz="1600">
                <a:solidFill>
                  <a:schemeClr val="accent2"/>
                </a:solidFill>
              </a:rPr>
              <a:t>The following query uses the GROUP BY clause to get order numbers, the number of items sold per order, and total sales for each from the orderdetails table:</a:t>
            </a:r>
            <a:endParaRPr sz="1200"/>
          </a:p>
        </p:txBody>
      </p:sp>
      <p:sp>
        <p:nvSpPr>
          <p:cNvPr id="424" name="Google Shape;424;p43"/>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descr="MySQL-HAVING-GROUP-BY-example.png" id="425" name="Google Shape;425;p43"/>
          <p:cNvPicPr preferRelativeResize="0"/>
          <p:nvPr/>
        </p:nvPicPr>
        <p:blipFill rotWithShape="1">
          <a:blip r:embed="rId3">
            <a:alphaModFix/>
          </a:blip>
          <a:srcRect b="0" l="0" r="0" t="0"/>
          <a:stretch/>
        </p:blipFill>
        <p:spPr>
          <a:xfrm>
            <a:off x="7221075" y="2131350"/>
            <a:ext cx="2238375" cy="1704975"/>
          </a:xfrm>
          <a:prstGeom prst="rect">
            <a:avLst/>
          </a:prstGeom>
          <a:noFill/>
          <a:ln cap="flat" cmpd="sng" w="9525">
            <a:solidFill>
              <a:srgbClr val="000000"/>
            </a:solidFill>
            <a:prstDash val="solid"/>
            <a:round/>
            <a:headEnd len="sm" w="sm" type="none"/>
            <a:tailEnd len="sm" w="sm" type="none"/>
          </a:ln>
        </p:spPr>
      </p:pic>
      <p:sp>
        <p:nvSpPr>
          <p:cNvPr id="426" name="Google Shape;426;p43"/>
          <p:cNvSpPr txBox="1"/>
          <p:nvPr/>
        </p:nvSpPr>
        <p:spPr>
          <a:xfrm>
            <a:off x="1063350" y="2259050"/>
            <a:ext cx="5683800" cy="1775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1000"/>
              </a:spcBef>
              <a:spcAft>
                <a:spcPts val="0"/>
              </a:spcAft>
              <a:buClr>
                <a:srgbClr val="000000"/>
              </a:buClr>
              <a:buSzPts val="2000"/>
              <a:buFont typeface="Arial"/>
              <a:buNone/>
            </a:pPr>
            <a:r>
              <a:rPr b="1" lang="en-US">
                <a:solidFill>
                  <a:srgbClr val="222222"/>
                </a:solidFill>
                <a:latin typeface="Consolas"/>
                <a:ea typeface="Consolas"/>
                <a:cs typeface="Consolas"/>
                <a:sym typeface="Consolas"/>
              </a:rPr>
              <a:t>SELECT</a:t>
            </a:r>
            <a:r>
              <a:rPr lang="en-US">
                <a:solidFill>
                  <a:srgbClr val="222222"/>
                </a:solidFill>
                <a:latin typeface="Consolas"/>
                <a:ea typeface="Consolas"/>
                <a:cs typeface="Consolas"/>
                <a:sym typeface="Consolas"/>
              </a:rPr>
              <a:t> ordernumber,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Clr>
                <a:srgbClr val="000000"/>
              </a:buClr>
              <a:buSzPts val="2000"/>
              <a:buFont typeface="Arial"/>
              <a:buNone/>
            </a:pPr>
            <a:r>
              <a:rPr b="1" lang="en-US">
                <a:solidFill>
                  <a:srgbClr val="222222"/>
                </a:solidFill>
                <a:latin typeface="Consolas"/>
                <a:ea typeface="Consolas"/>
                <a:cs typeface="Consolas"/>
                <a:sym typeface="Consolas"/>
              </a:rPr>
              <a:t>    SUM</a:t>
            </a:r>
            <a:r>
              <a:rPr lang="en-US">
                <a:solidFill>
                  <a:srgbClr val="222222"/>
                </a:solidFill>
                <a:latin typeface="Consolas"/>
                <a:ea typeface="Consolas"/>
                <a:cs typeface="Consolas"/>
                <a:sym typeface="Consolas"/>
              </a:rPr>
              <a:t>(quantityOrdered) </a:t>
            </a:r>
            <a:r>
              <a:rPr b="1" lang="en-US">
                <a:solidFill>
                  <a:srgbClr val="222222"/>
                </a:solidFill>
                <a:latin typeface="Consolas"/>
                <a:ea typeface="Consolas"/>
                <a:cs typeface="Consolas"/>
                <a:sym typeface="Consolas"/>
              </a:rPr>
              <a:t>AS</a:t>
            </a:r>
            <a:r>
              <a:rPr lang="en-US">
                <a:solidFill>
                  <a:srgbClr val="222222"/>
                </a:solidFill>
                <a:latin typeface="Consolas"/>
                <a:ea typeface="Consolas"/>
                <a:cs typeface="Consolas"/>
                <a:sym typeface="Consolas"/>
              </a:rPr>
              <a:t> itemsCount,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Clr>
                <a:srgbClr val="000000"/>
              </a:buClr>
              <a:buSzPts val="2000"/>
              <a:buFont typeface="Arial"/>
              <a:buNone/>
            </a:pPr>
            <a:r>
              <a:rPr b="1" lang="en-US">
                <a:solidFill>
                  <a:srgbClr val="222222"/>
                </a:solidFill>
                <a:latin typeface="Consolas"/>
                <a:ea typeface="Consolas"/>
                <a:cs typeface="Consolas"/>
                <a:sym typeface="Consolas"/>
              </a:rPr>
              <a:t>    SUM</a:t>
            </a:r>
            <a:r>
              <a:rPr lang="en-US">
                <a:solidFill>
                  <a:srgbClr val="222222"/>
                </a:solidFill>
                <a:latin typeface="Consolas"/>
                <a:ea typeface="Consolas"/>
                <a:cs typeface="Consolas"/>
                <a:sym typeface="Consolas"/>
              </a:rPr>
              <a:t>(priceeach*quantityOrdered) </a:t>
            </a:r>
            <a:r>
              <a:rPr b="1" lang="en-US">
                <a:solidFill>
                  <a:srgbClr val="222222"/>
                </a:solidFill>
                <a:latin typeface="Consolas"/>
                <a:ea typeface="Consolas"/>
                <a:cs typeface="Consolas"/>
                <a:sym typeface="Consolas"/>
              </a:rPr>
              <a:t>AS</a:t>
            </a:r>
            <a:r>
              <a:rPr lang="en-US">
                <a:solidFill>
                  <a:srgbClr val="222222"/>
                </a:solidFill>
                <a:latin typeface="Consolas"/>
                <a:ea typeface="Consolas"/>
                <a:cs typeface="Consolas"/>
                <a:sym typeface="Consolas"/>
              </a:rPr>
              <a:t> total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Clr>
                <a:srgbClr val="000000"/>
              </a:buClr>
              <a:buSzPts val="2000"/>
              <a:buFont typeface="Arial"/>
              <a:buNone/>
            </a:pPr>
            <a:r>
              <a:rPr b="1" lang="en-US">
                <a:solidFill>
                  <a:srgbClr val="222222"/>
                </a:solidFill>
                <a:latin typeface="Consolas"/>
                <a:ea typeface="Consolas"/>
                <a:cs typeface="Consolas"/>
                <a:sym typeface="Consolas"/>
              </a:rPr>
              <a:t>FROM</a:t>
            </a:r>
            <a:r>
              <a:rPr lang="en-US">
                <a:solidFill>
                  <a:srgbClr val="222222"/>
                </a:solidFill>
                <a:latin typeface="Consolas"/>
                <a:ea typeface="Consolas"/>
                <a:cs typeface="Consolas"/>
                <a:sym typeface="Consolas"/>
              </a:rPr>
              <a:t> orderdetails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   GROUP</a:t>
            </a:r>
            <a:r>
              <a:rPr lang="en-US">
                <a:solidFill>
                  <a:srgbClr val="222222"/>
                </a:solidFill>
                <a:latin typeface="Consolas"/>
                <a:ea typeface="Consolas"/>
                <a:cs typeface="Consolas"/>
                <a:sym typeface="Consolas"/>
              </a:rPr>
              <a:t> </a:t>
            </a:r>
            <a:r>
              <a:rPr b="1" lang="en-US">
                <a:solidFill>
                  <a:srgbClr val="222222"/>
                </a:solidFill>
                <a:latin typeface="Consolas"/>
                <a:ea typeface="Consolas"/>
                <a:cs typeface="Consolas"/>
                <a:sym typeface="Consolas"/>
              </a:rPr>
              <a:t>BY</a:t>
            </a:r>
            <a:r>
              <a:rPr lang="en-US">
                <a:solidFill>
                  <a:srgbClr val="222222"/>
                </a:solidFill>
                <a:latin typeface="Consolas"/>
                <a:ea typeface="Consolas"/>
                <a:cs typeface="Consolas"/>
                <a:sym typeface="Consolas"/>
              </a:rPr>
              <a:t> ordernumber;</a:t>
            </a:r>
            <a:endParaRPr/>
          </a:p>
        </p:txBody>
      </p:sp>
      <p:sp>
        <p:nvSpPr>
          <p:cNvPr id="427" name="Google Shape;427;p43"/>
          <p:cNvSpPr txBox="1"/>
          <p:nvPr/>
        </p:nvSpPr>
        <p:spPr>
          <a:xfrm>
            <a:off x="608000" y="4108700"/>
            <a:ext cx="10548600" cy="4311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FF9900"/>
              </a:buClr>
              <a:buSzPts val="1500"/>
              <a:buChar char="❑"/>
            </a:pPr>
            <a:r>
              <a:rPr lang="en-US" sz="1600">
                <a:solidFill>
                  <a:schemeClr val="accent2"/>
                </a:solidFill>
              </a:rPr>
              <a:t>Now you can find which order has a total sale greater than 20,000 by using the</a:t>
            </a:r>
            <a:r>
              <a:rPr lang="en-US" sz="1600">
                <a:solidFill>
                  <a:schemeClr val="dk1"/>
                </a:solidFill>
              </a:rPr>
              <a:t> </a:t>
            </a:r>
            <a:r>
              <a:rPr b="1" lang="en-US" sz="1600">
                <a:solidFill>
                  <a:srgbClr val="B45F06"/>
                </a:solidFill>
              </a:rPr>
              <a:t>HAVING</a:t>
            </a:r>
            <a:r>
              <a:rPr lang="en-US" sz="1600">
                <a:solidFill>
                  <a:schemeClr val="dk1"/>
                </a:solidFill>
              </a:rPr>
              <a:t> </a:t>
            </a:r>
            <a:r>
              <a:rPr lang="en-US" sz="1600">
                <a:solidFill>
                  <a:schemeClr val="accent2"/>
                </a:solidFill>
              </a:rPr>
              <a:t>clause as follows:</a:t>
            </a:r>
            <a:endParaRPr sz="1800">
              <a:solidFill>
                <a:schemeClr val="accent2"/>
              </a:solidFill>
              <a:latin typeface="Consolas"/>
              <a:ea typeface="Consolas"/>
              <a:cs typeface="Consolas"/>
              <a:sym typeface="Consolas"/>
            </a:endParaRPr>
          </a:p>
        </p:txBody>
      </p:sp>
      <p:sp>
        <p:nvSpPr>
          <p:cNvPr id="428" name="Google Shape;428;p43"/>
          <p:cNvSpPr txBox="1"/>
          <p:nvPr/>
        </p:nvSpPr>
        <p:spPr>
          <a:xfrm>
            <a:off x="1769525" y="4543600"/>
            <a:ext cx="5782500" cy="2118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1000"/>
              </a:spcBef>
              <a:spcAft>
                <a:spcPts val="0"/>
              </a:spcAft>
              <a:buNone/>
            </a:pPr>
            <a:r>
              <a:rPr b="1" lang="en-US">
                <a:solidFill>
                  <a:srgbClr val="222222"/>
                </a:solidFill>
                <a:latin typeface="Consolas"/>
                <a:ea typeface="Consolas"/>
                <a:cs typeface="Consolas"/>
                <a:sym typeface="Consolas"/>
              </a:rPr>
              <a:t>SELECT</a:t>
            </a:r>
            <a:r>
              <a:rPr lang="en-US">
                <a:solidFill>
                  <a:srgbClr val="222222"/>
                </a:solidFill>
                <a:latin typeface="Consolas"/>
                <a:ea typeface="Consolas"/>
                <a:cs typeface="Consolas"/>
                <a:sym typeface="Consolas"/>
              </a:rPr>
              <a:t> ordernumber,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      SUM</a:t>
            </a:r>
            <a:r>
              <a:rPr lang="en-US">
                <a:solidFill>
                  <a:srgbClr val="222222"/>
                </a:solidFill>
                <a:latin typeface="Consolas"/>
                <a:ea typeface="Consolas"/>
                <a:cs typeface="Consolas"/>
                <a:sym typeface="Consolas"/>
              </a:rPr>
              <a:t>(quantityOrdered) </a:t>
            </a:r>
            <a:r>
              <a:rPr b="1" lang="en-US">
                <a:solidFill>
                  <a:srgbClr val="222222"/>
                </a:solidFill>
                <a:latin typeface="Consolas"/>
                <a:ea typeface="Consolas"/>
                <a:cs typeface="Consolas"/>
                <a:sym typeface="Consolas"/>
              </a:rPr>
              <a:t>AS</a:t>
            </a:r>
            <a:r>
              <a:rPr lang="en-US">
                <a:solidFill>
                  <a:srgbClr val="222222"/>
                </a:solidFill>
                <a:latin typeface="Consolas"/>
                <a:ea typeface="Consolas"/>
                <a:cs typeface="Consolas"/>
                <a:sym typeface="Consolas"/>
              </a:rPr>
              <a:t> itemsCount,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      SUM</a:t>
            </a:r>
            <a:r>
              <a:rPr lang="en-US">
                <a:solidFill>
                  <a:srgbClr val="222222"/>
                </a:solidFill>
                <a:latin typeface="Consolas"/>
                <a:ea typeface="Consolas"/>
                <a:cs typeface="Consolas"/>
                <a:sym typeface="Consolas"/>
              </a:rPr>
              <a:t>(priceeach*quantityOrdered) </a:t>
            </a:r>
            <a:r>
              <a:rPr b="1" lang="en-US">
                <a:solidFill>
                  <a:srgbClr val="222222"/>
                </a:solidFill>
                <a:latin typeface="Consolas"/>
                <a:ea typeface="Consolas"/>
                <a:cs typeface="Consolas"/>
                <a:sym typeface="Consolas"/>
              </a:rPr>
              <a:t>AS</a:t>
            </a:r>
            <a:r>
              <a:rPr lang="en-US">
                <a:solidFill>
                  <a:srgbClr val="222222"/>
                </a:solidFill>
                <a:latin typeface="Consolas"/>
                <a:ea typeface="Consolas"/>
                <a:cs typeface="Consolas"/>
                <a:sym typeface="Consolas"/>
              </a:rPr>
              <a:t> total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FROM</a:t>
            </a:r>
            <a:r>
              <a:rPr lang="en-US">
                <a:solidFill>
                  <a:srgbClr val="222222"/>
                </a:solidFill>
                <a:latin typeface="Consolas"/>
                <a:ea typeface="Consolas"/>
                <a:cs typeface="Consolas"/>
                <a:sym typeface="Consolas"/>
              </a:rPr>
              <a:t> orderdetails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     GROUP</a:t>
            </a:r>
            <a:r>
              <a:rPr lang="en-US">
                <a:solidFill>
                  <a:srgbClr val="222222"/>
                </a:solidFill>
                <a:latin typeface="Consolas"/>
                <a:ea typeface="Consolas"/>
                <a:cs typeface="Consolas"/>
                <a:sym typeface="Consolas"/>
              </a:rPr>
              <a:t> </a:t>
            </a:r>
            <a:r>
              <a:rPr b="1" lang="en-US">
                <a:solidFill>
                  <a:srgbClr val="222222"/>
                </a:solidFill>
                <a:latin typeface="Consolas"/>
                <a:ea typeface="Consolas"/>
                <a:cs typeface="Consolas"/>
                <a:sym typeface="Consolas"/>
              </a:rPr>
              <a:t>BY</a:t>
            </a:r>
            <a:r>
              <a:rPr lang="en-US">
                <a:solidFill>
                  <a:srgbClr val="222222"/>
                </a:solidFill>
                <a:latin typeface="Consolas"/>
                <a:ea typeface="Consolas"/>
                <a:cs typeface="Consolas"/>
                <a:sym typeface="Consolas"/>
              </a:rPr>
              <a:t> ordernumber </a:t>
            </a:r>
            <a:endParaRPr sz="1800">
              <a:solidFill>
                <a:srgbClr val="222222"/>
              </a:solidFill>
              <a:latin typeface="Consolas"/>
              <a:ea typeface="Consolas"/>
              <a:cs typeface="Consolas"/>
              <a:sym typeface="Consolas"/>
            </a:endParaRPr>
          </a:p>
          <a:p>
            <a:pPr indent="-355600" lvl="0" marL="457200" rtl="0" algn="l">
              <a:spcBef>
                <a:spcPts val="1000"/>
              </a:spcBef>
              <a:spcAft>
                <a:spcPts val="0"/>
              </a:spcAft>
              <a:buNone/>
            </a:pPr>
            <a:r>
              <a:rPr b="1" lang="en-US">
                <a:solidFill>
                  <a:srgbClr val="222222"/>
                </a:solidFill>
                <a:latin typeface="Consolas"/>
                <a:ea typeface="Consolas"/>
                <a:cs typeface="Consolas"/>
                <a:sym typeface="Consolas"/>
              </a:rPr>
              <a:t>     </a:t>
            </a:r>
            <a:r>
              <a:rPr b="1" lang="en-US">
                <a:solidFill>
                  <a:srgbClr val="BF7200"/>
                </a:solidFill>
                <a:latin typeface="Consolas"/>
                <a:ea typeface="Consolas"/>
                <a:cs typeface="Consolas"/>
                <a:sym typeface="Consolas"/>
              </a:rPr>
              <a:t>HAVING </a:t>
            </a:r>
            <a:r>
              <a:rPr lang="en-US">
                <a:solidFill>
                  <a:srgbClr val="222222"/>
                </a:solidFill>
                <a:latin typeface="Consolas"/>
                <a:ea typeface="Consolas"/>
                <a:cs typeface="Consolas"/>
                <a:sym typeface="Consolas"/>
              </a:rPr>
              <a:t>total &gt; 20000;</a:t>
            </a:r>
            <a:endParaRPr/>
          </a:p>
        </p:txBody>
      </p:sp>
      <p:pic>
        <p:nvPicPr>
          <p:cNvPr id="429" name="Google Shape;429;p43"/>
          <p:cNvPicPr preferRelativeResize="0"/>
          <p:nvPr/>
        </p:nvPicPr>
        <p:blipFill rotWithShape="1">
          <a:blip r:embed="rId4">
            <a:alphaModFix/>
          </a:blip>
          <a:srcRect b="36576" l="0" r="0" t="0"/>
          <a:stretch/>
        </p:blipFill>
        <p:spPr>
          <a:xfrm>
            <a:off x="7783875" y="4539800"/>
            <a:ext cx="2780249" cy="21189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4"/>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Choosing Groups - HAVING </a:t>
            </a:r>
            <a:r>
              <a:rPr b="0" lang="en-US" sz="2800"/>
              <a:t>(continued)</a:t>
            </a:r>
            <a:endParaRPr b="0" sz="2800"/>
          </a:p>
        </p:txBody>
      </p:sp>
      <p:sp>
        <p:nvSpPr>
          <p:cNvPr id="435" name="Google Shape;435;p44"/>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1000"/>
              </a:spcBef>
              <a:spcAft>
                <a:spcPts val="0"/>
              </a:spcAft>
              <a:buSzPts val="1600"/>
              <a:buChar char="❑"/>
            </a:pPr>
            <a:r>
              <a:rPr lang="en-US" sz="1700">
                <a:solidFill>
                  <a:schemeClr val="accent2"/>
                </a:solidFill>
              </a:rPr>
              <a:t>You can construct a complex condition in the HAVING clause by using logical operators such as </a:t>
            </a:r>
            <a:r>
              <a:rPr b="1" lang="en-US" sz="1700">
                <a:solidFill>
                  <a:schemeClr val="accent2"/>
                </a:solidFill>
              </a:rPr>
              <a:t>OR</a:t>
            </a:r>
            <a:r>
              <a:rPr lang="en-US" sz="1700">
                <a:solidFill>
                  <a:schemeClr val="accent2"/>
                </a:solidFill>
              </a:rPr>
              <a:t> and </a:t>
            </a:r>
            <a:r>
              <a:rPr b="1" lang="en-US" sz="1700">
                <a:solidFill>
                  <a:schemeClr val="accent2"/>
                </a:solidFill>
              </a:rPr>
              <a:t>AND</a:t>
            </a:r>
            <a:r>
              <a:rPr lang="en-US" sz="1700">
                <a:solidFill>
                  <a:schemeClr val="accent2"/>
                </a:solidFill>
              </a:rPr>
              <a:t>.</a:t>
            </a:r>
            <a:endParaRPr sz="2300">
              <a:solidFill>
                <a:schemeClr val="accent2"/>
              </a:solidFill>
            </a:endParaRPr>
          </a:p>
          <a:p>
            <a:pPr indent="-330200" lvl="0" marL="457200" marR="0" rtl="0" algn="l">
              <a:lnSpc>
                <a:spcPct val="100000"/>
              </a:lnSpc>
              <a:spcBef>
                <a:spcPts val="1000"/>
              </a:spcBef>
              <a:spcAft>
                <a:spcPts val="0"/>
              </a:spcAft>
              <a:buSzPts val="1600"/>
              <a:buChar char="❑"/>
            </a:pPr>
            <a:r>
              <a:rPr lang="en-US" sz="1700">
                <a:solidFill>
                  <a:schemeClr val="accent2"/>
                </a:solidFill>
              </a:rPr>
              <a:t>The following example uses the </a:t>
            </a:r>
            <a:r>
              <a:rPr b="1" lang="en-US" sz="1700">
                <a:solidFill>
                  <a:schemeClr val="accent2"/>
                </a:solidFill>
              </a:rPr>
              <a:t>HAVING </a:t>
            </a:r>
            <a:r>
              <a:rPr lang="en-US" sz="1700">
                <a:solidFill>
                  <a:schemeClr val="accent2"/>
                </a:solidFill>
              </a:rPr>
              <a:t>clause to find orders that have total amounts greater than 1,000 and contain more than 600 items:</a:t>
            </a:r>
            <a:endParaRPr sz="2300">
              <a:solidFill>
                <a:schemeClr val="accent2"/>
              </a:solidFill>
            </a:endParaRPr>
          </a:p>
          <a:p>
            <a:pPr indent="-355600" lvl="0" marL="457200" rtl="0" algn="l">
              <a:lnSpc>
                <a:spcPct val="100000"/>
              </a:lnSpc>
              <a:spcBef>
                <a:spcPts val="1000"/>
              </a:spcBef>
              <a:spcAft>
                <a:spcPts val="0"/>
              </a:spcAft>
              <a:buSzPts val="2000"/>
              <a:buNone/>
            </a:pPr>
            <a:r>
              <a:t/>
            </a:r>
            <a:endParaRPr sz="1400"/>
          </a:p>
        </p:txBody>
      </p:sp>
      <p:sp>
        <p:nvSpPr>
          <p:cNvPr id="436" name="Google Shape;436;p44"/>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descr="MySQL-HAVING-complex-condition.png" id="437" name="Google Shape;437;p44"/>
          <p:cNvPicPr preferRelativeResize="0"/>
          <p:nvPr/>
        </p:nvPicPr>
        <p:blipFill rotWithShape="1">
          <a:blip r:embed="rId3">
            <a:alphaModFix/>
          </a:blip>
          <a:srcRect b="0" l="0" r="0" t="0"/>
          <a:stretch/>
        </p:blipFill>
        <p:spPr>
          <a:xfrm>
            <a:off x="8710425" y="3330675"/>
            <a:ext cx="2209800" cy="1857375"/>
          </a:xfrm>
          <a:prstGeom prst="rect">
            <a:avLst/>
          </a:prstGeom>
          <a:noFill/>
          <a:ln cap="flat" cmpd="sng" w="9525">
            <a:solidFill>
              <a:srgbClr val="000000"/>
            </a:solidFill>
            <a:prstDash val="solid"/>
            <a:round/>
            <a:headEnd len="sm" w="sm" type="none"/>
            <a:tailEnd len="sm" w="sm" type="none"/>
          </a:ln>
        </p:spPr>
      </p:pic>
      <p:sp>
        <p:nvSpPr>
          <p:cNvPr id="438" name="Google Shape;438;p44"/>
          <p:cNvSpPr txBox="1"/>
          <p:nvPr/>
        </p:nvSpPr>
        <p:spPr>
          <a:xfrm>
            <a:off x="773225" y="3384175"/>
            <a:ext cx="7373700" cy="1800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1000"/>
              </a:spcBef>
              <a:spcAft>
                <a:spcPts val="0"/>
              </a:spcAft>
              <a:buNone/>
            </a:pPr>
            <a:r>
              <a:rPr b="1" lang="en-US" sz="1600">
                <a:solidFill>
                  <a:srgbClr val="09507C"/>
                </a:solidFill>
                <a:latin typeface="Consolas"/>
                <a:ea typeface="Consolas"/>
                <a:cs typeface="Consolas"/>
                <a:sym typeface="Consolas"/>
              </a:rPr>
              <a:t>SELECT</a:t>
            </a:r>
            <a:r>
              <a:rPr lang="en-US" sz="1600">
                <a:solidFill>
                  <a:srgbClr val="09507C"/>
                </a:solidFill>
                <a:latin typeface="Consolas"/>
                <a:ea typeface="Consolas"/>
                <a:cs typeface="Consolas"/>
                <a:sym typeface="Consolas"/>
              </a:rPr>
              <a:t> ordernumber, </a:t>
            </a:r>
            <a:r>
              <a:rPr b="1" lang="en-US" sz="1600">
                <a:solidFill>
                  <a:srgbClr val="09507C"/>
                </a:solidFill>
                <a:latin typeface="Consolas"/>
                <a:ea typeface="Consolas"/>
                <a:cs typeface="Consolas"/>
                <a:sym typeface="Consolas"/>
              </a:rPr>
              <a:t>SUM</a:t>
            </a:r>
            <a:r>
              <a:rPr lang="en-US" sz="1600">
                <a:solidFill>
                  <a:srgbClr val="09507C"/>
                </a:solidFill>
                <a:latin typeface="Consolas"/>
                <a:ea typeface="Consolas"/>
                <a:cs typeface="Consolas"/>
                <a:sym typeface="Consolas"/>
              </a:rPr>
              <a:t>(quantityOrdered) </a:t>
            </a:r>
            <a:r>
              <a:rPr b="1" lang="en-US" sz="1600">
                <a:solidFill>
                  <a:srgbClr val="09507C"/>
                </a:solidFill>
                <a:latin typeface="Consolas"/>
                <a:ea typeface="Consolas"/>
                <a:cs typeface="Consolas"/>
                <a:sym typeface="Consolas"/>
              </a:rPr>
              <a:t>AS</a:t>
            </a:r>
            <a:r>
              <a:rPr lang="en-US" sz="1600">
                <a:solidFill>
                  <a:srgbClr val="09507C"/>
                </a:solidFill>
                <a:latin typeface="Consolas"/>
                <a:ea typeface="Consolas"/>
                <a:cs typeface="Consolas"/>
                <a:sym typeface="Consolas"/>
              </a:rPr>
              <a:t> itemsCount, </a:t>
            </a:r>
            <a:r>
              <a:rPr b="1" lang="en-US" sz="1600">
                <a:solidFill>
                  <a:srgbClr val="09507C"/>
                </a:solidFill>
                <a:latin typeface="Consolas"/>
                <a:ea typeface="Consolas"/>
                <a:cs typeface="Consolas"/>
                <a:sym typeface="Consolas"/>
              </a:rPr>
              <a:t>SUM</a:t>
            </a:r>
            <a:r>
              <a:rPr lang="en-US" sz="1600">
                <a:solidFill>
                  <a:srgbClr val="09507C"/>
                </a:solidFill>
                <a:latin typeface="Consolas"/>
                <a:ea typeface="Consolas"/>
                <a:cs typeface="Consolas"/>
                <a:sym typeface="Consolas"/>
              </a:rPr>
              <a:t>(priceeach*quantityOrdered) </a:t>
            </a:r>
            <a:r>
              <a:rPr b="1" lang="en-US" sz="1600">
                <a:solidFill>
                  <a:srgbClr val="09507C"/>
                </a:solidFill>
                <a:latin typeface="Consolas"/>
                <a:ea typeface="Consolas"/>
                <a:cs typeface="Consolas"/>
                <a:sym typeface="Consolas"/>
              </a:rPr>
              <a:t>AS</a:t>
            </a:r>
            <a:r>
              <a:rPr lang="en-US" sz="1600">
                <a:solidFill>
                  <a:srgbClr val="09507C"/>
                </a:solidFill>
                <a:latin typeface="Consolas"/>
                <a:ea typeface="Consolas"/>
                <a:cs typeface="Consolas"/>
                <a:sym typeface="Consolas"/>
              </a:rPr>
              <a:t> total </a:t>
            </a:r>
            <a:endParaRPr sz="2400">
              <a:solidFill>
                <a:srgbClr val="09507C"/>
              </a:solidFill>
              <a:latin typeface="Consolas"/>
              <a:ea typeface="Consolas"/>
              <a:cs typeface="Consolas"/>
              <a:sym typeface="Consolas"/>
            </a:endParaRPr>
          </a:p>
          <a:p>
            <a:pPr indent="-355600" lvl="0" marL="457200" rtl="0" algn="l">
              <a:spcBef>
                <a:spcPts val="1000"/>
              </a:spcBef>
              <a:spcAft>
                <a:spcPts val="0"/>
              </a:spcAft>
              <a:buNone/>
            </a:pPr>
            <a:r>
              <a:rPr b="1" lang="en-US" sz="1600">
                <a:solidFill>
                  <a:srgbClr val="09507C"/>
                </a:solidFill>
                <a:latin typeface="Consolas"/>
                <a:ea typeface="Consolas"/>
                <a:cs typeface="Consolas"/>
                <a:sym typeface="Consolas"/>
              </a:rPr>
              <a:t>FROM</a:t>
            </a:r>
            <a:r>
              <a:rPr lang="en-US" sz="1600">
                <a:solidFill>
                  <a:srgbClr val="09507C"/>
                </a:solidFill>
                <a:latin typeface="Consolas"/>
                <a:ea typeface="Consolas"/>
                <a:cs typeface="Consolas"/>
                <a:sym typeface="Consolas"/>
              </a:rPr>
              <a:t> orderdetails </a:t>
            </a:r>
            <a:endParaRPr sz="2400">
              <a:solidFill>
                <a:srgbClr val="09507C"/>
              </a:solidFill>
              <a:latin typeface="Consolas"/>
              <a:ea typeface="Consolas"/>
              <a:cs typeface="Consolas"/>
              <a:sym typeface="Consolas"/>
            </a:endParaRPr>
          </a:p>
          <a:p>
            <a:pPr indent="-355600" lvl="0" marL="457200" rtl="0" algn="l">
              <a:spcBef>
                <a:spcPts val="1000"/>
              </a:spcBef>
              <a:spcAft>
                <a:spcPts val="0"/>
              </a:spcAft>
              <a:buNone/>
            </a:pPr>
            <a:r>
              <a:rPr b="1" lang="en-US" sz="1600">
                <a:solidFill>
                  <a:srgbClr val="09507C"/>
                </a:solidFill>
                <a:latin typeface="Consolas"/>
                <a:ea typeface="Consolas"/>
                <a:cs typeface="Consolas"/>
                <a:sym typeface="Consolas"/>
              </a:rPr>
              <a:t>GROUP</a:t>
            </a:r>
            <a:r>
              <a:rPr lang="en-US" sz="1600">
                <a:solidFill>
                  <a:srgbClr val="09507C"/>
                </a:solidFill>
                <a:latin typeface="Consolas"/>
                <a:ea typeface="Consolas"/>
                <a:cs typeface="Consolas"/>
                <a:sym typeface="Consolas"/>
              </a:rPr>
              <a:t> </a:t>
            </a:r>
            <a:r>
              <a:rPr b="1" lang="en-US" sz="1600">
                <a:solidFill>
                  <a:srgbClr val="09507C"/>
                </a:solidFill>
                <a:latin typeface="Consolas"/>
                <a:ea typeface="Consolas"/>
                <a:cs typeface="Consolas"/>
                <a:sym typeface="Consolas"/>
              </a:rPr>
              <a:t>BY</a:t>
            </a:r>
            <a:r>
              <a:rPr lang="en-US" sz="1600">
                <a:solidFill>
                  <a:srgbClr val="09507C"/>
                </a:solidFill>
                <a:latin typeface="Consolas"/>
                <a:ea typeface="Consolas"/>
                <a:cs typeface="Consolas"/>
                <a:sym typeface="Consolas"/>
              </a:rPr>
              <a:t> ordernumber </a:t>
            </a:r>
            <a:endParaRPr sz="2400">
              <a:solidFill>
                <a:srgbClr val="09507C"/>
              </a:solidFill>
              <a:latin typeface="Consolas"/>
              <a:ea typeface="Consolas"/>
              <a:cs typeface="Consolas"/>
              <a:sym typeface="Consolas"/>
            </a:endParaRPr>
          </a:p>
          <a:p>
            <a:pPr indent="-355600" lvl="0" marL="457200" rtl="0" algn="l">
              <a:spcBef>
                <a:spcPts val="1000"/>
              </a:spcBef>
              <a:spcAft>
                <a:spcPts val="0"/>
              </a:spcAft>
              <a:buNone/>
            </a:pPr>
            <a:r>
              <a:rPr b="1" lang="en-US" sz="1600">
                <a:solidFill>
                  <a:srgbClr val="EF7A24"/>
                </a:solidFill>
                <a:latin typeface="Consolas"/>
                <a:ea typeface="Consolas"/>
                <a:cs typeface="Consolas"/>
                <a:sym typeface="Consolas"/>
              </a:rPr>
              <a:t>HAVING</a:t>
            </a:r>
            <a:r>
              <a:rPr lang="en-US" sz="1600">
                <a:solidFill>
                  <a:srgbClr val="EF7A24"/>
                </a:solidFill>
                <a:latin typeface="Consolas"/>
                <a:ea typeface="Consolas"/>
                <a:cs typeface="Consolas"/>
                <a:sym typeface="Consolas"/>
              </a:rPr>
              <a:t> </a:t>
            </a:r>
            <a:r>
              <a:rPr lang="en-US" sz="1600">
                <a:solidFill>
                  <a:srgbClr val="09507C"/>
                </a:solidFill>
                <a:latin typeface="Consolas"/>
                <a:ea typeface="Consolas"/>
                <a:cs typeface="Consolas"/>
                <a:sym typeface="Consolas"/>
              </a:rPr>
              <a:t> total &gt; 1000    </a:t>
            </a:r>
            <a:r>
              <a:rPr b="1" lang="en-US" sz="1600">
                <a:solidFill>
                  <a:srgbClr val="09507C"/>
                </a:solidFill>
                <a:latin typeface="Consolas"/>
                <a:ea typeface="Consolas"/>
                <a:cs typeface="Consolas"/>
                <a:sym typeface="Consolas"/>
              </a:rPr>
              <a:t>AND  </a:t>
            </a:r>
            <a:r>
              <a:rPr lang="en-US" sz="1600">
                <a:solidFill>
                  <a:srgbClr val="09507C"/>
                </a:solidFill>
                <a:latin typeface="Consolas"/>
                <a:ea typeface="Consolas"/>
                <a:cs typeface="Consolas"/>
                <a:sym typeface="Consolas"/>
              </a:rPr>
              <a:t> itemsCount &gt; 600;</a:t>
            </a:r>
            <a:endParaRPr sz="2400">
              <a:solidFill>
                <a:srgbClr val="09507C"/>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5"/>
          <p:cNvSpPr txBox="1"/>
          <p:nvPr>
            <p:ph type="title"/>
          </p:nvPr>
        </p:nvSpPr>
        <p:spPr>
          <a:xfrm>
            <a:off x="462500" y="973675"/>
            <a:ext cx="109281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100"/>
              <a:t>Important </a:t>
            </a:r>
            <a:r>
              <a:rPr lang="en-US" sz="3100"/>
              <a:t>F</a:t>
            </a:r>
            <a:r>
              <a:rPr lang="en-US" sz="3100"/>
              <a:t>acts </a:t>
            </a:r>
            <a:r>
              <a:rPr lang="en-US" sz="3100"/>
              <a:t>A</a:t>
            </a:r>
            <a:r>
              <a:rPr lang="en-US" sz="3100"/>
              <a:t>bout the </a:t>
            </a:r>
            <a:r>
              <a:rPr b="1" lang="en-US" sz="3100"/>
              <a:t>Where </a:t>
            </a:r>
            <a:r>
              <a:rPr lang="en-US" sz="3100"/>
              <a:t>and </a:t>
            </a:r>
            <a:r>
              <a:rPr b="1" lang="en-US" sz="3100"/>
              <a:t>Having </a:t>
            </a:r>
            <a:r>
              <a:rPr lang="en-US" sz="3100"/>
              <a:t>C</a:t>
            </a:r>
            <a:r>
              <a:rPr lang="en-US" sz="3100"/>
              <a:t>lauses</a:t>
            </a:r>
            <a:endParaRPr sz="3100"/>
          </a:p>
        </p:txBody>
      </p:sp>
      <p:sp>
        <p:nvSpPr>
          <p:cNvPr id="445" name="Google Shape;445;p45"/>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446" name="Google Shape;446;p45"/>
          <p:cNvSpPr txBox="1"/>
          <p:nvPr/>
        </p:nvSpPr>
        <p:spPr>
          <a:xfrm>
            <a:off x="624425" y="2618250"/>
            <a:ext cx="7917600" cy="1024800"/>
          </a:xfrm>
          <a:prstGeom prst="rect">
            <a:avLst/>
          </a:prstGeom>
          <a:noFill/>
          <a:ln cap="flat" cmpd="sng" w="9525">
            <a:solidFill>
              <a:srgbClr val="000000"/>
            </a:solidFill>
            <a:prstDash val="lg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rgbClr val="09507C"/>
                </a:solidFill>
                <a:latin typeface="Consolas"/>
                <a:ea typeface="Consolas"/>
                <a:cs typeface="Consolas"/>
                <a:sym typeface="Consolas"/>
              </a:rPr>
              <a:t>Select customerNumber, avg(amount) as avgAmount from payments p</a:t>
            </a:r>
            <a:endParaRPr sz="1700">
              <a:solidFill>
                <a:srgbClr val="09507C"/>
              </a:solidFill>
              <a:latin typeface="Consolas"/>
              <a:ea typeface="Consolas"/>
              <a:cs typeface="Consolas"/>
              <a:sym typeface="Consolas"/>
            </a:endParaRPr>
          </a:p>
          <a:p>
            <a:pPr indent="0" lvl="0" marL="0" rtl="0" algn="l">
              <a:spcBef>
                <a:spcPts val="0"/>
              </a:spcBef>
              <a:spcAft>
                <a:spcPts val="0"/>
              </a:spcAft>
              <a:buNone/>
            </a:pPr>
            <a:r>
              <a:rPr lang="en-US" sz="1700">
                <a:solidFill>
                  <a:srgbClr val="990000"/>
                </a:solidFill>
                <a:latin typeface="Consolas"/>
                <a:ea typeface="Consolas"/>
                <a:cs typeface="Consolas"/>
                <a:sym typeface="Consolas"/>
              </a:rPr>
              <a:t>Where avg(amount)&gt;1000</a:t>
            </a:r>
            <a:endParaRPr sz="1700">
              <a:solidFill>
                <a:srgbClr val="990000"/>
              </a:solidFill>
              <a:latin typeface="Consolas"/>
              <a:ea typeface="Consolas"/>
              <a:cs typeface="Consolas"/>
              <a:sym typeface="Consolas"/>
            </a:endParaRPr>
          </a:p>
          <a:p>
            <a:pPr indent="0" lvl="0" marL="0" rtl="0" algn="l">
              <a:spcBef>
                <a:spcPts val="0"/>
              </a:spcBef>
              <a:spcAft>
                <a:spcPts val="0"/>
              </a:spcAft>
              <a:buNone/>
            </a:pPr>
            <a:r>
              <a:rPr lang="en-US" sz="1700">
                <a:solidFill>
                  <a:srgbClr val="09507C"/>
                </a:solidFill>
                <a:latin typeface="Consolas"/>
                <a:ea typeface="Consolas"/>
                <a:cs typeface="Consolas"/>
                <a:sym typeface="Consolas"/>
              </a:rPr>
              <a:t>group by customerNumber ;</a:t>
            </a:r>
            <a:endParaRPr sz="1700">
              <a:solidFill>
                <a:srgbClr val="09507C"/>
              </a:solidFill>
              <a:latin typeface="Consolas"/>
              <a:ea typeface="Consolas"/>
              <a:cs typeface="Consolas"/>
              <a:sym typeface="Consolas"/>
            </a:endParaRPr>
          </a:p>
          <a:p>
            <a:pPr indent="0" lvl="0" marL="0" rtl="0" algn="l">
              <a:spcBef>
                <a:spcPts val="0"/>
              </a:spcBef>
              <a:spcAft>
                <a:spcPts val="0"/>
              </a:spcAft>
              <a:buNone/>
            </a:pPr>
            <a:r>
              <a:t/>
            </a:r>
            <a:endParaRPr sz="1700">
              <a:solidFill>
                <a:srgbClr val="09507C"/>
              </a:solidFill>
              <a:latin typeface="Consolas"/>
              <a:ea typeface="Consolas"/>
              <a:cs typeface="Consolas"/>
              <a:sym typeface="Consolas"/>
            </a:endParaRPr>
          </a:p>
        </p:txBody>
      </p:sp>
      <p:sp>
        <p:nvSpPr>
          <p:cNvPr id="447" name="Google Shape;447;p45"/>
          <p:cNvSpPr txBox="1"/>
          <p:nvPr/>
        </p:nvSpPr>
        <p:spPr>
          <a:xfrm>
            <a:off x="624425" y="1721625"/>
            <a:ext cx="10951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We cannot</a:t>
            </a:r>
            <a:r>
              <a:rPr lang="en-US" sz="1800"/>
              <a:t> </a:t>
            </a:r>
            <a:r>
              <a:rPr lang="en-US" sz="1800"/>
              <a:t>use aggregate functions within the </a:t>
            </a:r>
            <a:r>
              <a:rPr b="1" lang="en-US" sz="1800"/>
              <a:t>WHERE </a:t>
            </a:r>
            <a:r>
              <a:rPr lang="en-US" sz="1800"/>
              <a:t>clause. The query below will generate an error</a:t>
            </a:r>
            <a:r>
              <a:rPr lang="en-US" sz="1800">
                <a:solidFill>
                  <a:srgbClr val="000000"/>
                </a:solidFill>
              </a:rPr>
              <a:t>: </a:t>
            </a:r>
            <a:r>
              <a:rPr b="1" i="1" lang="en-US" sz="1800">
                <a:solidFill>
                  <a:srgbClr val="0B5394"/>
                </a:solidFill>
                <a:latin typeface="Consolas"/>
                <a:ea typeface="Consolas"/>
                <a:cs typeface="Consolas"/>
                <a:sym typeface="Consolas"/>
              </a:rPr>
              <a:t>ERROR CODE 1111. Invalid use of group function.</a:t>
            </a:r>
            <a:endParaRPr b="1" i="1" sz="1800">
              <a:solidFill>
                <a:srgbClr val="0B5394"/>
              </a:solidFill>
              <a:latin typeface="Consolas"/>
              <a:ea typeface="Consolas"/>
              <a:cs typeface="Consolas"/>
              <a:sym typeface="Consolas"/>
            </a:endParaRPr>
          </a:p>
        </p:txBody>
      </p:sp>
      <p:sp>
        <p:nvSpPr>
          <p:cNvPr id="448" name="Google Shape;448;p45"/>
          <p:cNvSpPr txBox="1"/>
          <p:nvPr/>
        </p:nvSpPr>
        <p:spPr>
          <a:xfrm>
            <a:off x="577500" y="3729500"/>
            <a:ext cx="87384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600">
                <a:solidFill>
                  <a:srgbClr val="000000"/>
                </a:solidFill>
              </a:rPr>
              <a:t>The </a:t>
            </a:r>
            <a:r>
              <a:rPr b="1" lang="en-US" sz="1600">
                <a:solidFill>
                  <a:srgbClr val="EF7A24"/>
                </a:solidFill>
              </a:rPr>
              <a:t>WHERE </a:t>
            </a:r>
            <a:r>
              <a:rPr lang="en-US" sz="1600">
                <a:solidFill>
                  <a:srgbClr val="000000"/>
                </a:solidFill>
              </a:rPr>
              <a:t>clause filters</a:t>
            </a:r>
            <a:r>
              <a:rPr i="1" lang="en-US" sz="1600">
                <a:solidFill>
                  <a:srgbClr val="000000"/>
                </a:solidFill>
              </a:rPr>
              <a:t> individual rows, </a:t>
            </a:r>
            <a:r>
              <a:rPr lang="en-US" sz="1600">
                <a:solidFill>
                  <a:srgbClr val="000000"/>
                </a:solidFill>
              </a:rPr>
              <a:t>and </a:t>
            </a:r>
            <a:r>
              <a:rPr lang="en-US" sz="1600" u="sng">
                <a:solidFill>
                  <a:srgbClr val="000000"/>
                </a:solidFill>
              </a:rPr>
              <a:t>cannot </a:t>
            </a:r>
            <a:r>
              <a:rPr lang="en-US" sz="1600">
                <a:solidFill>
                  <a:srgbClr val="000000"/>
                </a:solidFill>
              </a:rPr>
              <a:t>be used with multi-row functions. Instead, we must use the </a:t>
            </a:r>
            <a:r>
              <a:rPr b="1" lang="en-US" sz="1600">
                <a:solidFill>
                  <a:srgbClr val="EF7A24"/>
                </a:solidFill>
              </a:rPr>
              <a:t>HAVING</a:t>
            </a:r>
            <a:r>
              <a:rPr b="1" lang="en-US" sz="1600">
                <a:solidFill>
                  <a:srgbClr val="000000"/>
                </a:solidFill>
              </a:rPr>
              <a:t> </a:t>
            </a:r>
            <a:r>
              <a:rPr lang="en-US" sz="1600">
                <a:solidFill>
                  <a:srgbClr val="000000"/>
                </a:solidFill>
              </a:rPr>
              <a:t>clause, as shown in the query below: </a:t>
            </a:r>
            <a:endParaRPr sz="1600">
              <a:solidFill>
                <a:srgbClr val="000000"/>
              </a:solidFill>
            </a:endParaRPr>
          </a:p>
        </p:txBody>
      </p:sp>
      <p:sp>
        <p:nvSpPr>
          <p:cNvPr id="449" name="Google Shape;449;p45"/>
          <p:cNvSpPr txBox="1"/>
          <p:nvPr/>
        </p:nvSpPr>
        <p:spPr>
          <a:xfrm>
            <a:off x="543050" y="4580525"/>
            <a:ext cx="8253600" cy="1293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onsolas"/>
                <a:ea typeface="Consolas"/>
                <a:cs typeface="Consolas"/>
                <a:sym typeface="Consolas"/>
              </a:rPr>
              <a:t>Select customerNumber, avg(amount) as avgAmount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from payments p</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group by customerNumber</a:t>
            </a:r>
            <a:endParaRPr sz="1800">
              <a:latin typeface="Consolas"/>
              <a:ea typeface="Consolas"/>
              <a:cs typeface="Consolas"/>
              <a:sym typeface="Consolas"/>
            </a:endParaRPr>
          </a:p>
          <a:p>
            <a:pPr indent="0" lvl="0" marL="0" rtl="0" algn="l">
              <a:spcBef>
                <a:spcPts val="0"/>
              </a:spcBef>
              <a:spcAft>
                <a:spcPts val="0"/>
              </a:spcAft>
              <a:buNone/>
            </a:pPr>
            <a:r>
              <a:rPr lang="en-US" sz="1800">
                <a:solidFill>
                  <a:srgbClr val="38761D"/>
                </a:solidFill>
                <a:latin typeface="Consolas"/>
                <a:ea typeface="Consolas"/>
                <a:cs typeface="Consolas"/>
                <a:sym typeface="Consolas"/>
              </a:rPr>
              <a:t>having avg(amount)&gt;1000;</a:t>
            </a:r>
            <a:endParaRPr sz="1800">
              <a:solidFill>
                <a:srgbClr val="38761D"/>
              </a:solidFill>
              <a:latin typeface="Consolas"/>
              <a:ea typeface="Consolas"/>
              <a:cs typeface="Consolas"/>
              <a:sym typeface="Consolas"/>
            </a:endParaRPr>
          </a:p>
        </p:txBody>
      </p:sp>
      <p:sp>
        <p:nvSpPr>
          <p:cNvPr id="450" name="Google Shape;450;p45"/>
          <p:cNvSpPr txBox="1"/>
          <p:nvPr/>
        </p:nvSpPr>
        <p:spPr>
          <a:xfrm>
            <a:off x="4682075" y="5977050"/>
            <a:ext cx="4345500" cy="4311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i="1" lang="en-US" sz="1600">
                <a:solidFill>
                  <a:srgbClr val="000000"/>
                </a:solidFill>
                <a:latin typeface="Century Gothic"/>
                <a:ea typeface="Century Gothic"/>
                <a:cs typeface="Century Gothic"/>
                <a:sym typeface="Century Gothic"/>
              </a:rPr>
              <a:t>This gives us the expected single row:</a:t>
            </a:r>
            <a:endParaRPr i="1" sz="800">
              <a:latin typeface="Century Gothic"/>
              <a:ea typeface="Century Gothic"/>
              <a:cs typeface="Century Gothic"/>
              <a:sym typeface="Century Gothic"/>
            </a:endParaRPr>
          </a:p>
        </p:txBody>
      </p:sp>
      <p:pic>
        <p:nvPicPr>
          <p:cNvPr id="451" name="Google Shape;451;p45"/>
          <p:cNvPicPr preferRelativeResize="0"/>
          <p:nvPr/>
        </p:nvPicPr>
        <p:blipFill rotWithShape="1">
          <a:blip r:embed="rId3">
            <a:alphaModFix/>
          </a:blip>
          <a:srcRect b="26073" l="13457" r="74593" t="47780"/>
          <a:stretch/>
        </p:blipFill>
        <p:spPr>
          <a:xfrm>
            <a:off x="9446750" y="3865000"/>
            <a:ext cx="2129050" cy="262063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6"/>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458" name="Google Shape;458;p46"/>
          <p:cNvSpPr txBox="1"/>
          <p:nvPr>
            <p:ph type="title"/>
          </p:nvPr>
        </p:nvSpPr>
        <p:spPr>
          <a:xfrm>
            <a:off x="558492" y="94033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100"/>
              <a:t>Subqueries in the HAVING Clause</a:t>
            </a:r>
            <a:endParaRPr sz="3100"/>
          </a:p>
        </p:txBody>
      </p:sp>
      <p:sp>
        <p:nvSpPr>
          <p:cNvPr id="459" name="Google Shape;459;p46"/>
          <p:cNvSpPr txBox="1"/>
          <p:nvPr/>
        </p:nvSpPr>
        <p:spPr>
          <a:xfrm>
            <a:off x="465375" y="1771250"/>
            <a:ext cx="11103300" cy="987300"/>
          </a:xfrm>
          <a:prstGeom prst="rect">
            <a:avLst/>
          </a:prstGeom>
          <a:noFill/>
          <a:ln>
            <a:noFill/>
          </a:ln>
        </p:spPr>
        <p:txBody>
          <a:bodyPr anchorCtr="0" anchor="t" bIns="54400" lIns="108825" spcFirstLastPara="1" rIns="108825" wrap="square" tIns="54400">
            <a:spAutoFit/>
          </a:bodyPr>
          <a:lstStyle/>
          <a:p>
            <a:pPr indent="0" lvl="0" marL="0" marR="0" rtl="0" algn="l">
              <a:lnSpc>
                <a:spcPct val="100000"/>
              </a:lnSpc>
              <a:spcBef>
                <a:spcPts val="0"/>
              </a:spcBef>
              <a:spcAft>
                <a:spcPts val="0"/>
              </a:spcAft>
              <a:buClr>
                <a:srgbClr val="000000"/>
              </a:buClr>
              <a:buSzPts val="2200"/>
              <a:buFont typeface="Arial"/>
              <a:buNone/>
            </a:pPr>
            <a:r>
              <a:rPr i="0" lang="en-US" sz="1900" u="none" cap="none" strike="noStrike">
                <a:solidFill>
                  <a:srgbClr val="000000"/>
                </a:solidFill>
              </a:rPr>
              <a:t>The </a:t>
            </a:r>
            <a:r>
              <a:rPr b="1" i="0" lang="en-US" sz="1900" u="none" cap="none" strike="noStrike">
                <a:solidFill>
                  <a:srgbClr val="EF7A24"/>
                </a:solidFill>
              </a:rPr>
              <a:t>HAVING </a:t>
            </a:r>
            <a:r>
              <a:rPr i="0" lang="en-US" sz="1900" u="none" cap="none" strike="noStrike">
                <a:solidFill>
                  <a:srgbClr val="000000"/>
                </a:solidFill>
              </a:rPr>
              <a:t>clause supports the use of subqueries. For example, our previous query is a bit fragile – as more </a:t>
            </a:r>
            <a:r>
              <a:rPr lang="en-US" sz="1900"/>
              <a:t>amounts </a:t>
            </a:r>
            <a:r>
              <a:rPr i="0" lang="en-US" sz="1900" u="none" cap="none" strike="noStrike">
                <a:solidFill>
                  <a:srgbClr val="000000"/>
                </a:solidFill>
              </a:rPr>
              <a:t>are added to the payment table, the average </a:t>
            </a:r>
            <a:r>
              <a:rPr lang="en-US" sz="1900"/>
              <a:t>amount </a:t>
            </a:r>
            <a:r>
              <a:rPr i="0" lang="en-US" sz="1900" u="none" cap="none" strike="noStrike">
                <a:solidFill>
                  <a:srgbClr val="000000"/>
                </a:solidFill>
              </a:rPr>
              <a:t>will change and our query will be invalid due to the hard-coded value. We can make it dynamic by using a subquery</a:t>
            </a:r>
            <a:r>
              <a:rPr lang="en-US" sz="1900"/>
              <a:t>.</a:t>
            </a:r>
            <a:endParaRPr i="0" sz="1900" u="none" cap="none" strike="noStrike">
              <a:solidFill>
                <a:srgbClr val="FF0000"/>
              </a:solidFill>
            </a:endParaRPr>
          </a:p>
        </p:txBody>
      </p:sp>
      <p:sp>
        <p:nvSpPr>
          <p:cNvPr id="460" name="Google Shape;460;p46"/>
          <p:cNvSpPr txBox="1"/>
          <p:nvPr/>
        </p:nvSpPr>
        <p:spPr>
          <a:xfrm>
            <a:off x="533400" y="3294525"/>
            <a:ext cx="6392100" cy="16623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customerNumber, avg(amount)  as avgAmount</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payments p1</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group by customerNumber</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having avg(amount) &gt;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Select avg(amount) from payments p2</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 order by 2 desc;</a:t>
            </a:r>
            <a:endParaRPr sz="1600">
              <a:latin typeface="Consolas"/>
              <a:ea typeface="Consolas"/>
              <a:cs typeface="Consolas"/>
              <a:sym typeface="Consolas"/>
            </a:endParaRPr>
          </a:p>
        </p:txBody>
      </p:sp>
      <p:sp>
        <p:nvSpPr>
          <p:cNvPr id="461" name="Google Shape;461;p46"/>
          <p:cNvSpPr txBox="1"/>
          <p:nvPr/>
        </p:nvSpPr>
        <p:spPr>
          <a:xfrm>
            <a:off x="533400" y="5601850"/>
            <a:ext cx="72444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rgbClr val="0E5580"/>
                </a:solidFill>
                <a:latin typeface="Consolas"/>
                <a:ea typeface="Consolas"/>
                <a:cs typeface="Consolas"/>
                <a:sym typeface="Consolas"/>
              </a:rPr>
              <a:t>We will learn about Subqueries in more depth in the next lectures.</a:t>
            </a:r>
            <a:endParaRPr sz="700">
              <a:solidFill>
                <a:srgbClr val="0E5580"/>
              </a:solidFill>
              <a:latin typeface="Consolas"/>
              <a:ea typeface="Consolas"/>
              <a:cs typeface="Consolas"/>
              <a:sym typeface="Consolas"/>
            </a:endParaRPr>
          </a:p>
        </p:txBody>
      </p:sp>
      <p:pic>
        <p:nvPicPr>
          <p:cNvPr id="462" name="Google Shape;462;p46"/>
          <p:cNvPicPr preferRelativeResize="0"/>
          <p:nvPr/>
        </p:nvPicPr>
        <p:blipFill rotWithShape="1">
          <a:blip r:embed="rId3">
            <a:alphaModFix/>
          </a:blip>
          <a:srcRect b="24838" l="13325" r="73536" t="48527"/>
          <a:stretch/>
        </p:blipFill>
        <p:spPr>
          <a:xfrm>
            <a:off x="8068400" y="3429000"/>
            <a:ext cx="2789352" cy="3180624"/>
          </a:xfrm>
          <a:prstGeom prst="rect">
            <a:avLst/>
          </a:prstGeom>
          <a:noFill/>
          <a:ln cap="flat" cmpd="sng" w="9525">
            <a:solidFill>
              <a:srgbClr val="0E5580"/>
            </a:solidFill>
            <a:prstDash val="solid"/>
            <a:round/>
            <a:headEnd len="sm" w="sm" type="none"/>
            <a:tailEnd len="sm" w="sm" type="none"/>
          </a:ln>
        </p:spPr>
      </p:pic>
      <p:sp>
        <p:nvSpPr>
          <p:cNvPr id="463" name="Google Shape;463;p46"/>
          <p:cNvSpPr txBox="1"/>
          <p:nvPr/>
        </p:nvSpPr>
        <p:spPr>
          <a:xfrm>
            <a:off x="8158050" y="2992700"/>
            <a:ext cx="108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9"/>
          <p:cNvSpPr txBox="1"/>
          <p:nvPr>
            <p:ph idx="4294967295" type="title"/>
          </p:nvPr>
        </p:nvSpPr>
        <p:spPr>
          <a:xfrm>
            <a:off x="641824" y="2569100"/>
            <a:ext cx="4945800" cy="2283900"/>
          </a:xfrm>
          <a:prstGeom prst="rect">
            <a:avLst/>
          </a:prstGeom>
        </p:spPr>
        <p:txBody>
          <a:bodyPr anchorCtr="0" anchor="ctr" bIns="121900" lIns="121900" spcFirstLastPara="1" rIns="121900" wrap="square" tIns="121900">
            <a:noAutofit/>
          </a:bodyPr>
          <a:lstStyle/>
          <a:p>
            <a:pPr indent="-184150" lvl="0" marL="457200" rtl="0" algn="l">
              <a:spcBef>
                <a:spcPts val="0"/>
              </a:spcBef>
              <a:spcAft>
                <a:spcPts val="0"/>
              </a:spcAft>
              <a:buSzPts val="2000"/>
              <a:buChar char=""/>
            </a:pPr>
            <a:r>
              <a:rPr b="1" lang="en-US" sz="4500">
                <a:solidFill>
                  <a:schemeClr val="lt1"/>
                </a:solidFill>
              </a:rPr>
              <a:t>SQL Clauses</a:t>
            </a:r>
            <a:endParaRPr b="1" sz="1700"/>
          </a:p>
          <a:p>
            <a:pPr indent="0" lvl="0" marL="0" rtl="0" algn="ctr">
              <a:spcBef>
                <a:spcPts val="0"/>
              </a:spcBef>
              <a:spcAft>
                <a:spcPts val="0"/>
              </a:spcAft>
              <a:buNone/>
            </a:pPr>
            <a:r>
              <a:t/>
            </a:r>
            <a:endParaRPr b="1" sz="3600"/>
          </a:p>
        </p:txBody>
      </p:sp>
      <p:sp>
        <p:nvSpPr>
          <p:cNvPr id="268" name="Google Shape;268;p29"/>
          <p:cNvSpPr txBox="1"/>
          <p:nvPr>
            <p:ph idx="1" type="body"/>
          </p:nvPr>
        </p:nvSpPr>
        <p:spPr>
          <a:xfrm>
            <a:off x="5918233" y="1210175"/>
            <a:ext cx="5470800" cy="4872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b="1" lang="en-US" sz="2300">
                <a:solidFill>
                  <a:srgbClr val="134F5C"/>
                </a:solidFill>
              </a:rPr>
              <a:t>Learning Objectives: </a:t>
            </a:r>
            <a:endParaRPr b="1" sz="2300">
              <a:solidFill>
                <a:srgbClr val="134F5C"/>
              </a:solidFill>
            </a:endParaRPr>
          </a:p>
          <a:p>
            <a:pPr indent="0" lvl="0" marL="0" rtl="0" algn="l">
              <a:spcBef>
                <a:spcPts val="1600"/>
              </a:spcBef>
              <a:spcAft>
                <a:spcPts val="0"/>
              </a:spcAft>
              <a:buNone/>
            </a:pPr>
            <a:r>
              <a:rPr lang="en-US" sz="1800"/>
              <a:t>By the end of this lesson, learners should be able to:</a:t>
            </a:r>
            <a:endParaRPr sz="1800"/>
          </a:p>
          <a:p>
            <a:pPr indent="-323850" lvl="0" marL="609600" marR="0" rtl="0" algn="l">
              <a:lnSpc>
                <a:spcPct val="115000"/>
              </a:lnSpc>
              <a:spcBef>
                <a:spcPts val="1600"/>
              </a:spcBef>
              <a:spcAft>
                <a:spcPts val="0"/>
              </a:spcAft>
              <a:buSzPts val="1800"/>
              <a:buChar char="●"/>
            </a:pPr>
            <a:r>
              <a:rPr lang="en-US" sz="1800"/>
              <a:t>Describe the Order By, Group By, Having, and Limit clauses. </a:t>
            </a:r>
            <a:endParaRPr sz="1800"/>
          </a:p>
          <a:p>
            <a:pPr indent="-323850" lvl="0" marL="609600" rtl="0" algn="l">
              <a:spcBef>
                <a:spcPts val="1000"/>
              </a:spcBef>
              <a:spcAft>
                <a:spcPts val="0"/>
              </a:spcAft>
              <a:buSzPts val="1800"/>
              <a:buChar char="●"/>
            </a:pPr>
            <a:r>
              <a:rPr lang="en-US" sz="1800"/>
              <a:t>Explain the Like and Between Operators.</a:t>
            </a:r>
            <a:endParaRPr sz="1800"/>
          </a:p>
          <a:p>
            <a:pPr indent="-323850" lvl="0" marL="609600" rtl="0" algn="l">
              <a:spcBef>
                <a:spcPts val="1000"/>
              </a:spcBef>
              <a:spcAft>
                <a:spcPts val="1000"/>
              </a:spcAft>
              <a:buSzPts val="1800"/>
              <a:buChar char="●"/>
            </a:pPr>
            <a:r>
              <a:rPr lang="en-US" sz="1800"/>
              <a:t>Demonstrate the Order By, Group By, Having, and Limit clauses. </a:t>
            </a:r>
            <a:endParaRPr sz="1800"/>
          </a:p>
        </p:txBody>
      </p:sp>
      <p:sp>
        <p:nvSpPr>
          <p:cNvPr id="269" name="Google Shape;269;p29"/>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1700">
                <a:solidFill>
                  <a:schemeClr val="dk2"/>
                </a:solidFill>
                <a:latin typeface="Arial"/>
                <a:ea typeface="Arial"/>
                <a:cs typeface="Arial"/>
                <a:sym typeface="Arial"/>
              </a:rPr>
              <a:t>‹#›</a:t>
            </a:fld>
            <a:endParaRPr sz="1700">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7"/>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100"/>
              <a:t>LIMIT Operator</a:t>
            </a:r>
            <a:endParaRPr sz="3100"/>
          </a:p>
        </p:txBody>
      </p:sp>
      <p:sp>
        <p:nvSpPr>
          <p:cNvPr id="469" name="Google Shape;469;p47"/>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000"/>
              </a:spcBef>
              <a:spcAft>
                <a:spcPts val="0"/>
              </a:spcAft>
              <a:buNone/>
            </a:pPr>
            <a:r>
              <a:rPr lang="en-US" sz="1900"/>
              <a:t>The </a:t>
            </a:r>
            <a:r>
              <a:rPr b="1" lang="en-US" sz="1900">
                <a:solidFill>
                  <a:srgbClr val="EF7A24"/>
                </a:solidFill>
              </a:rPr>
              <a:t>LIMIT</a:t>
            </a:r>
            <a:r>
              <a:rPr lang="en-US" sz="1900">
                <a:solidFill>
                  <a:srgbClr val="EF7A24"/>
                </a:solidFill>
              </a:rPr>
              <a:t> </a:t>
            </a:r>
            <a:r>
              <a:rPr lang="en-US" sz="1900"/>
              <a:t>operator is used in the </a:t>
            </a:r>
            <a:r>
              <a:rPr b="1" lang="en-US" sz="1900">
                <a:solidFill>
                  <a:srgbClr val="EF7A24"/>
                </a:solidFill>
              </a:rPr>
              <a:t>SELECT</a:t>
            </a:r>
            <a:r>
              <a:rPr lang="en-US" sz="1900"/>
              <a:t> statement to constrain the number of rows to return. The LIMIT </a:t>
            </a:r>
            <a:r>
              <a:rPr lang="en-US" sz="1900"/>
              <a:t>operator </a:t>
            </a:r>
            <a:r>
              <a:rPr lang="en-US" sz="1900"/>
              <a:t>accepts one or two arguments. The values of both arguments must be zero, or positive integers.</a:t>
            </a:r>
            <a:endParaRPr sz="1900"/>
          </a:p>
          <a:p>
            <a:pPr indent="-228600" lvl="0" marL="457200" marR="0" rtl="0" algn="l">
              <a:lnSpc>
                <a:spcPct val="100000"/>
              </a:lnSpc>
              <a:spcBef>
                <a:spcPts val="1000"/>
              </a:spcBef>
              <a:spcAft>
                <a:spcPts val="0"/>
              </a:spcAft>
              <a:buSzPts val="2000"/>
              <a:buFont typeface="Noto Sans Symbols"/>
              <a:buNone/>
            </a:pPr>
            <a:r>
              <a:t/>
            </a:r>
            <a:endParaRPr/>
          </a:p>
        </p:txBody>
      </p:sp>
      <p:sp>
        <p:nvSpPr>
          <p:cNvPr id="470" name="Google Shape;470;p47"/>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48"/>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 </a:t>
            </a:r>
            <a:r>
              <a:rPr lang="en-US" sz="3100"/>
              <a:t>Syntax: </a:t>
            </a:r>
            <a:r>
              <a:rPr lang="en-US" sz="3100"/>
              <a:t>LIMIT </a:t>
            </a:r>
            <a:r>
              <a:rPr lang="en-US" sz="3100"/>
              <a:t>Operator</a:t>
            </a:r>
            <a:endParaRPr sz="3100"/>
          </a:p>
        </p:txBody>
      </p:sp>
      <p:sp>
        <p:nvSpPr>
          <p:cNvPr id="476" name="Google Shape;476;p48"/>
          <p:cNvSpPr txBox="1"/>
          <p:nvPr>
            <p:ph idx="1" type="body"/>
          </p:nvPr>
        </p:nvSpPr>
        <p:spPr>
          <a:xfrm>
            <a:off x="495525" y="2824625"/>
            <a:ext cx="11467800" cy="392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000"/>
              <a:buNone/>
            </a:pPr>
            <a:r>
              <a:rPr lang="en-US"/>
              <a:t>In this syntax:</a:t>
            </a:r>
            <a:endParaRPr>
              <a:latin typeface="Consolas"/>
              <a:ea typeface="Consolas"/>
              <a:cs typeface="Consolas"/>
              <a:sym typeface="Consolas"/>
            </a:endParaRPr>
          </a:p>
          <a:p>
            <a:pPr indent="-355600" lvl="0" marL="457200" marR="0" rtl="0" algn="l">
              <a:lnSpc>
                <a:spcPct val="100000"/>
              </a:lnSpc>
              <a:spcBef>
                <a:spcPts val="1000"/>
              </a:spcBef>
              <a:spcAft>
                <a:spcPts val="0"/>
              </a:spcAft>
              <a:buSzPts val="2000"/>
              <a:buFont typeface="Noto Sans Symbols"/>
              <a:buChar char="❑"/>
            </a:pPr>
            <a:r>
              <a:rPr b="1" lang="en-US">
                <a:solidFill>
                  <a:srgbClr val="C00000"/>
                </a:solidFill>
              </a:rPr>
              <a:t>The offset specifies the offset of the first row to return. The offset of the first row is 0, not 1.</a:t>
            </a:r>
            <a:endParaRPr/>
          </a:p>
          <a:p>
            <a:pPr indent="-355600" lvl="0" marL="457200" marR="0" rtl="0" algn="l">
              <a:lnSpc>
                <a:spcPct val="100000"/>
              </a:lnSpc>
              <a:spcBef>
                <a:spcPts val="1000"/>
              </a:spcBef>
              <a:spcAft>
                <a:spcPts val="0"/>
              </a:spcAft>
              <a:buSzPts val="2000"/>
              <a:buFont typeface="Noto Sans Symbols"/>
              <a:buChar char="❑"/>
            </a:pPr>
            <a:r>
              <a:rPr b="1" lang="en-US">
                <a:solidFill>
                  <a:srgbClr val="C00000"/>
                </a:solidFill>
              </a:rPr>
              <a:t>The row_count specifies the maximum number of rows to return.</a:t>
            </a:r>
            <a:endParaRPr/>
          </a:p>
          <a:p>
            <a:pPr indent="-355600" lvl="0" marL="457200" marR="0" rtl="0" algn="l">
              <a:lnSpc>
                <a:spcPct val="100000"/>
              </a:lnSpc>
              <a:spcBef>
                <a:spcPts val="1000"/>
              </a:spcBef>
              <a:spcAft>
                <a:spcPts val="0"/>
              </a:spcAft>
              <a:buSzPts val="2000"/>
              <a:buFont typeface="Noto Sans Symbols"/>
              <a:buChar char="❑"/>
            </a:pPr>
            <a:r>
              <a:rPr lang="en-US"/>
              <a:t>The following picture illustrates the LIMIT clause:</a:t>
            </a:r>
            <a:endParaRPr/>
          </a:p>
          <a:p>
            <a:pPr indent="-228600" lvl="0" marL="457200" marR="0" rtl="0" algn="l">
              <a:lnSpc>
                <a:spcPct val="100000"/>
              </a:lnSpc>
              <a:spcBef>
                <a:spcPts val="1000"/>
              </a:spcBef>
              <a:spcAft>
                <a:spcPts val="0"/>
              </a:spcAft>
              <a:buSzPts val="2000"/>
              <a:buFont typeface="Noto Sans Symbols"/>
              <a:buNone/>
            </a:pPr>
            <a:r>
              <a:t/>
            </a:r>
            <a:endParaRPr/>
          </a:p>
        </p:txBody>
      </p:sp>
      <p:sp>
        <p:nvSpPr>
          <p:cNvPr id="477" name="Google Shape;477;p48"/>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478" name="Google Shape;478;p48"/>
          <p:cNvPicPr preferRelativeResize="0"/>
          <p:nvPr/>
        </p:nvPicPr>
        <p:blipFill rotWithShape="1">
          <a:blip r:embed="rId3">
            <a:alphaModFix/>
          </a:blip>
          <a:srcRect b="0" l="0" r="0" t="0"/>
          <a:stretch/>
        </p:blipFill>
        <p:spPr>
          <a:xfrm>
            <a:off x="3557701" y="4611923"/>
            <a:ext cx="5343425" cy="1964025"/>
          </a:xfrm>
          <a:prstGeom prst="rect">
            <a:avLst/>
          </a:prstGeom>
          <a:noFill/>
          <a:ln cap="flat" cmpd="sng" w="9525">
            <a:solidFill>
              <a:srgbClr val="000000"/>
            </a:solidFill>
            <a:prstDash val="solid"/>
            <a:round/>
            <a:headEnd len="sm" w="sm" type="none"/>
            <a:tailEnd len="sm" w="sm" type="none"/>
          </a:ln>
        </p:spPr>
      </p:pic>
      <p:sp>
        <p:nvSpPr>
          <p:cNvPr id="479" name="Google Shape;479;p48"/>
          <p:cNvSpPr txBox="1"/>
          <p:nvPr/>
        </p:nvSpPr>
        <p:spPr>
          <a:xfrm>
            <a:off x="568025" y="1983213"/>
            <a:ext cx="6687600" cy="800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137160" rtl="0" algn="l">
              <a:spcBef>
                <a:spcPts val="0"/>
              </a:spcBef>
              <a:spcAft>
                <a:spcPts val="0"/>
              </a:spcAft>
              <a:buNone/>
            </a:pPr>
            <a:r>
              <a:rPr lang="en-US" sz="2000">
                <a:solidFill>
                  <a:srgbClr val="09507C"/>
                </a:solidFill>
                <a:latin typeface="Consolas"/>
                <a:ea typeface="Consolas"/>
                <a:cs typeface="Consolas"/>
                <a:sym typeface="Consolas"/>
              </a:rPr>
              <a:t>SELECT  COLUMN_NAME   FROM  table_name</a:t>
            </a:r>
            <a:endParaRPr sz="2000">
              <a:solidFill>
                <a:srgbClr val="09507C"/>
              </a:solidFill>
              <a:latin typeface="Consolas"/>
              <a:ea typeface="Consolas"/>
              <a:cs typeface="Consolas"/>
              <a:sym typeface="Consolas"/>
            </a:endParaRPr>
          </a:p>
          <a:p>
            <a:pPr indent="0" lvl="0" marL="137160" rtl="0" algn="l">
              <a:spcBef>
                <a:spcPts val="0"/>
              </a:spcBef>
              <a:spcAft>
                <a:spcPts val="0"/>
              </a:spcAft>
              <a:buNone/>
            </a:pPr>
            <a:r>
              <a:rPr b="1" lang="en-US" sz="2000">
                <a:solidFill>
                  <a:srgbClr val="EF7A24"/>
                </a:solidFill>
                <a:latin typeface="Consolas"/>
                <a:ea typeface="Consolas"/>
                <a:cs typeface="Consolas"/>
                <a:sym typeface="Consolas"/>
              </a:rPr>
              <a:t>LIMIT </a:t>
            </a:r>
            <a:r>
              <a:rPr lang="en-US" sz="2000">
                <a:solidFill>
                  <a:srgbClr val="09507C"/>
                </a:solidFill>
                <a:latin typeface="Consolas"/>
                <a:ea typeface="Consolas"/>
                <a:cs typeface="Consolas"/>
                <a:sym typeface="Consolas"/>
              </a:rPr>
              <a:t>[offset,] row_count;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9"/>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LIMIT Operator</a:t>
            </a:r>
            <a:endParaRPr/>
          </a:p>
        </p:txBody>
      </p:sp>
      <p:sp>
        <p:nvSpPr>
          <p:cNvPr id="485" name="Google Shape;485;p49"/>
          <p:cNvSpPr txBox="1"/>
          <p:nvPr>
            <p:ph idx="1" type="body"/>
          </p:nvPr>
        </p:nvSpPr>
        <p:spPr>
          <a:xfrm>
            <a:off x="698500" y="1720800"/>
            <a:ext cx="10915500" cy="16539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137160" rtl="0" algn="l">
              <a:lnSpc>
                <a:spcPct val="100000"/>
              </a:lnSpc>
              <a:spcBef>
                <a:spcPts val="1000"/>
              </a:spcBef>
              <a:spcAft>
                <a:spcPts val="0"/>
              </a:spcAft>
              <a:buSzPts val="2000"/>
              <a:buNone/>
            </a:pPr>
            <a:r>
              <a:rPr b="1" lang="en-US">
                <a:latin typeface="Consolas"/>
                <a:ea typeface="Consolas"/>
                <a:cs typeface="Consolas"/>
                <a:sym typeface="Consolas"/>
              </a:rPr>
              <a:t>SELECT </a:t>
            </a:r>
            <a:r>
              <a:rPr lang="en-US">
                <a:latin typeface="Consolas"/>
                <a:ea typeface="Consolas"/>
                <a:cs typeface="Consolas"/>
                <a:sym typeface="Consolas"/>
              </a:rPr>
              <a:t>customerNumber, customerName, creditLimit</a:t>
            </a:r>
            <a:endParaRPr>
              <a:latin typeface="Consolas"/>
              <a:ea typeface="Consolas"/>
              <a:cs typeface="Consolas"/>
              <a:sym typeface="Consolas"/>
            </a:endParaRPr>
          </a:p>
          <a:p>
            <a:pPr indent="0" lvl="0" marL="137160" rtl="0" algn="l">
              <a:lnSpc>
                <a:spcPct val="100000"/>
              </a:lnSpc>
              <a:spcBef>
                <a:spcPts val="1000"/>
              </a:spcBef>
              <a:spcAft>
                <a:spcPts val="0"/>
              </a:spcAft>
              <a:buSzPts val="2000"/>
              <a:buNone/>
            </a:pPr>
            <a:r>
              <a:rPr b="1" lang="en-US">
                <a:latin typeface="Consolas"/>
                <a:ea typeface="Consolas"/>
                <a:cs typeface="Consolas"/>
                <a:sym typeface="Consolas"/>
              </a:rPr>
              <a:t>FROM </a:t>
            </a:r>
            <a:r>
              <a:rPr lang="en-US">
                <a:latin typeface="Consolas"/>
                <a:ea typeface="Consolas"/>
                <a:cs typeface="Consolas"/>
                <a:sym typeface="Consolas"/>
              </a:rPr>
              <a:t>customers</a:t>
            </a:r>
            <a:endParaRPr>
              <a:latin typeface="Consolas"/>
              <a:ea typeface="Consolas"/>
              <a:cs typeface="Consolas"/>
              <a:sym typeface="Consolas"/>
            </a:endParaRPr>
          </a:p>
          <a:p>
            <a:pPr indent="0" lvl="0" marL="137160" rtl="0" algn="l">
              <a:lnSpc>
                <a:spcPct val="100000"/>
              </a:lnSpc>
              <a:spcBef>
                <a:spcPts val="1000"/>
              </a:spcBef>
              <a:spcAft>
                <a:spcPts val="0"/>
              </a:spcAft>
              <a:buSzPts val="2000"/>
              <a:buNone/>
            </a:pPr>
            <a:r>
              <a:rPr b="1" lang="en-US">
                <a:latin typeface="Consolas"/>
                <a:ea typeface="Consolas"/>
                <a:cs typeface="Consolas"/>
                <a:sym typeface="Consolas"/>
              </a:rPr>
              <a:t>ORDER</a:t>
            </a:r>
            <a:r>
              <a:rPr lang="en-US">
                <a:latin typeface="Consolas"/>
                <a:ea typeface="Consolas"/>
                <a:cs typeface="Consolas"/>
                <a:sym typeface="Consolas"/>
              </a:rPr>
              <a:t> </a:t>
            </a:r>
            <a:r>
              <a:rPr b="1" lang="en-US">
                <a:latin typeface="Consolas"/>
                <a:ea typeface="Consolas"/>
                <a:cs typeface="Consolas"/>
                <a:sym typeface="Consolas"/>
              </a:rPr>
              <a:t>BY</a:t>
            </a:r>
            <a:r>
              <a:rPr lang="en-US">
                <a:latin typeface="Consolas"/>
                <a:ea typeface="Consolas"/>
                <a:cs typeface="Consolas"/>
                <a:sym typeface="Consolas"/>
              </a:rPr>
              <a:t> creditLimit </a:t>
            </a:r>
            <a:r>
              <a:rPr b="1" lang="en-US">
                <a:latin typeface="Consolas"/>
                <a:ea typeface="Consolas"/>
                <a:cs typeface="Consolas"/>
                <a:sym typeface="Consolas"/>
              </a:rPr>
              <a:t>DESC</a:t>
            </a:r>
            <a:endParaRPr>
              <a:latin typeface="Consolas"/>
              <a:ea typeface="Consolas"/>
              <a:cs typeface="Consolas"/>
              <a:sym typeface="Consolas"/>
            </a:endParaRPr>
          </a:p>
          <a:p>
            <a:pPr indent="0" lvl="0" marL="137160" rtl="0" algn="l">
              <a:lnSpc>
                <a:spcPct val="100000"/>
              </a:lnSpc>
              <a:spcBef>
                <a:spcPts val="1000"/>
              </a:spcBef>
              <a:spcAft>
                <a:spcPts val="0"/>
              </a:spcAft>
              <a:buSzPts val="2000"/>
              <a:buNone/>
            </a:pPr>
            <a:r>
              <a:rPr b="1" lang="en-US">
                <a:solidFill>
                  <a:schemeClr val="accent3"/>
                </a:solidFill>
                <a:latin typeface="Consolas"/>
                <a:ea typeface="Consolas"/>
                <a:cs typeface="Consolas"/>
                <a:sym typeface="Consolas"/>
              </a:rPr>
              <a:t>LIMIT</a:t>
            </a:r>
            <a:r>
              <a:rPr lang="en-US">
                <a:solidFill>
                  <a:schemeClr val="accent3"/>
                </a:solidFill>
                <a:latin typeface="Consolas"/>
                <a:ea typeface="Consolas"/>
                <a:cs typeface="Consolas"/>
                <a:sym typeface="Consolas"/>
              </a:rPr>
              <a:t> </a:t>
            </a:r>
            <a:r>
              <a:rPr lang="en-US">
                <a:latin typeface="Consolas"/>
                <a:ea typeface="Consolas"/>
                <a:cs typeface="Consolas"/>
                <a:sym typeface="Consolas"/>
              </a:rPr>
              <a:t>5,2;</a:t>
            </a:r>
            <a:endParaRPr/>
          </a:p>
        </p:txBody>
      </p:sp>
      <p:sp>
        <p:nvSpPr>
          <p:cNvPr id="486" name="Google Shape;486;p49"/>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id="487" name="Google Shape;487;p49"/>
          <p:cNvPicPr preferRelativeResize="0"/>
          <p:nvPr/>
        </p:nvPicPr>
        <p:blipFill rotWithShape="1">
          <a:blip r:embed="rId3">
            <a:alphaModFix/>
          </a:blip>
          <a:srcRect b="43741" l="13826" r="64458" t="49272"/>
          <a:stretch/>
        </p:blipFill>
        <p:spPr>
          <a:xfrm>
            <a:off x="698500" y="4608025"/>
            <a:ext cx="6042326" cy="1093424"/>
          </a:xfrm>
          <a:prstGeom prst="rect">
            <a:avLst/>
          </a:prstGeom>
          <a:noFill/>
          <a:ln cap="flat" cmpd="sng" w="19050">
            <a:solidFill>
              <a:schemeClr val="dk2"/>
            </a:solidFill>
            <a:prstDash val="solid"/>
            <a:round/>
            <a:headEnd len="sm" w="sm" type="none"/>
            <a:tailEnd len="sm" w="sm" type="none"/>
          </a:ln>
        </p:spPr>
      </p:pic>
      <p:sp>
        <p:nvSpPr>
          <p:cNvPr id="488" name="Google Shape;488;p49"/>
          <p:cNvSpPr txBox="1"/>
          <p:nvPr/>
        </p:nvSpPr>
        <p:spPr>
          <a:xfrm flipH="1">
            <a:off x="698500" y="4140579"/>
            <a:ext cx="108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0"/>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LIMIT Operator and ORDER BY Clause</a:t>
            </a:r>
            <a:endParaRPr/>
          </a:p>
        </p:txBody>
      </p:sp>
      <p:sp>
        <p:nvSpPr>
          <p:cNvPr id="495" name="Google Shape;495;p50"/>
          <p:cNvSpPr txBox="1"/>
          <p:nvPr>
            <p:ph idx="1" type="body"/>
          </p:nvPr>
        </p:nvSpPr>
        <p:spPr>
          <a:xfrm>
            <a:off x="698500" y="1720800"/>
            <a:ext cx="10915500" cy="1636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US">
                <a:solidFill>
                  <a:schemeClr val="accent2"/>
                </a:solidFill>
              </a:rPr>
              <a:t>By default, the </a:t>
            </a:r>
            <a:r>
              <a:rPr b="1" lang="en-US">
                <a:solidFill>
                  <a:schemeClr val="accent2"/>
                </a:solidFill>
              </a:rPr>
              <a:t>SELECT </a:t>
            </a:r>
            <a:r>
              <a:rPr lang="en-US">
                <a:solidFill>
                  <a:schemeClr val="accent2"/>
                </a:solidFill>
              </a:rPr>
              <a:t>statement returns rows in an unspecified order. When you add the </a:t>
            </a:r>
            <a:r>
              <a:rPr b="1" lang="en-US">
                <a:solidFill>
                  <a:schemeClr val="accent2"/>
                </a:solidFill>
              </a:rPr>
              <a:t>LIMIT </a:t>
            </a:r>
            <a:r>
              <a:rPr lang="en-US">
                <a:solidFill>
                  <a:schemeClr val="accent2"/>
                </a:solidFill>
              </a:rPr>
              <a:t>operator to the </a:t>
            </a:r>
            <a:r>
              <a:rPr b="1" lang="en-US">
                <a:solidFill>
                  <a:schemeClr val="accent2"/>
                </a:solidFill>
              </a:rPr>
              <a:t>SELECT </a:t>
            </a:r>
            <a:r>
              <a:rPr lang="en-US">
                <a:solidFill>
                  <a:schemeClr val="accent2"/>
                </a:solidFill>
              </a:rPr>
              <a:t>statement, the returned rows are unpredictable.</a:t>
            </a:r>
            <a:endParaRPr>
              <a:solidFill>
                <a:schemeClr val="accent2"/>
              </a:solidFill>
            </a:endParaRPr>
          </a:p>
          <a:p>
            <a:pPr indent="-323850" lvl="0" marL="457200" rtl="0" algn="l">
              <a:spcBef>
                <a:spcPts val="1000"/>
              </a:spcBef>
              <a:spcAft>
                <a:spcPts val="1000"/>
              </a:spcAft>
              <a:buSzPts val="1500"/>
              <a:buChar char="❑"/>
            </a:pPr>
            <a:r>
              <a:rPr lang="en-US">
                <a:solidFill>
                  <a:schemeClr val="accent2"/>
                </a:solidFill>
              </a:rPr>
              <a:t>Therefore, to ensure that the </a:t>
            </a:r>
            <a:r>
              <a:rPr b="1" lang="en-US">
                <a:solidFill>
                  <a:schemeClr val="accent2"/>
                </a:solidFill>
              </a:rPr>
              <a:t>LIMIT </a:t>
            </a:r>
            <a:r>
              <a:rPr lang="en-US">
                <a:solidFill>
                  <a:schemeClr val="accent2"/>
                </a:solidFill>
              </a:rPr>
              <a:t>operator </a:t>
            </a:r>
            <a:r>
              <a:rPr lang="en-US">
                <a:solidFill>
                  <a:schemeClr val="accent2"/>
                </a:solidFill>
              </a:rPr>
              <a:t>returns an expected output, you should always use it with an </a:t>
            </a:r>
            <a:r>
              <a:rPr b="1" lang="en-US">
                <a:solidFill>
                  <a:schemeClr val="accent2"/>
                </a:solidFill>
              </a:rPr>
              <a:t>ORDER BY</a:t>
            </a:r>
            <a:r>
              <a:rPr lang="en-US">
                <a:solidFill>
                  <a:schemeClr val="accent2"/>
                </a:solidFill>
              </a:rPr>
              <a:t> clause.</a:t>
            </a:r>
            <a:endParaRPr>
              <a:solidFill>
                <a:schemeClr val="accent2"/>
              </a:solidFill>
            </a:endParaRPr>
          </a:p>
        </p:txBody>
      </p:sp>
      <p:sp>
        <p:nvSpPr>
          <p:cNvPr id="496" name="Google Shape;496;p50"/>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497" name="Google Shape;497;p50"/>
          <p:cNvSpPr txBox="1"/>
          <p:nvPr/>
        </p:nvSpPr>
        <p:spPr>
          <a:xfrm>
            <a:off x="974925" y="3866025"/>
            <a:ext cx="4045500" cy="2124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onsolas"/>
                <a:ea typeface="Consolas"/>
                <a:cs typeface="Consolas"/>
                <a:sym typeface="Consolas"/>
              </a:rPr>
              <a:t>SELECT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    customerNumber,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    customerName,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    creditLimit</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FROM   customers</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ORDER BY creditLimit DESC</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LIMIT 5;</a:t>
            </a:r>
            <a:endParaRPr sz="1800">
              <a:latin typeface="Consolas"/>
              <a:ea typeface="Consolas"/>
              <a:cs typeface="Consolas"/>
              <a:sym typeface="Consolas"/>
            </a:endParaRPr>
          </a:p>
        </p:txBody>
      </p:sp>
      <p:sp>
        <p:nvSpPr>
          <p:cNvPr id="498" name="Google Shape;498;p50"/>
          <p:cNvSpPr txBox="1"/>
          <p:nvPr/>
        </p:nvSpPr>
        <p:spPr>
          <a:xfrm>
            <a:off x="974925" y="3419625"/>
            <a:ext cx="2017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latin typeface="Century Gothic"/>
                <a:ea typeface="Century Gothic"/>
                <a:cs typeface="Century Gothic"/>
                <a:sym typeface="Century Gothic"/>
              </a:rPr>
              <a:t>Example</a:t>
            </a:r>
            <a:endParaRPr b="1" sz="1700">
              <a:latin typeface="Century Gothic"/>
              <a:ea typeface="Century Gothic"/>
              <a:cs typeface="Century Gothic"/>
              <a:sym typeface="Century Gothic"/>
            </a:endParaRPr>
          </a:p>
        </p:txBody>
      </p:sp>
      <p:sp>
        <p:nvSpPr>
          <p:cNvPr id="499" name="Google Shape;499;p50"/>
          <p:cNvSpPr txBox="1"/>
          <p:nvPr/>
        </p:nvSpPr>
        <p:spPr>
          <a:xfrm>
            <a:off x="5513275" y="3866025"/>
            <a:ext cx="5737500" cy="2018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800">
                <a:solidFill>
                  <a:schemeClr val="accent2"/>
                </a:solidFill>
                <a:highlight>
                  <a:srgbClr val="FFFFFF"/>
                </a:highlight>
                <a:latin typeface="Consolas"/>
                <a:ea typeface="Consolas"/>
                <a:cs typeface="Consolas"/>
                <a:sym typeface="Consolas"/>
              </a:rPr>
              <a:t>In this example:</a:t>
            </a:r>
            <a:endParaRPr sz="1800">
              <a:solidFill>
                <a:schemeClr val="accent2"/>
              </a:solidFill>
              <a:highlight>
                <a:srgbClr val="FFFFFF"/>
              </a:highlight>
              <a:latin typeface="Consolas"/>
              <a:ea typeface="Consolas"/>
              <a:cs typeface="Consolas"/>
              <a:sym typeface="Consolas"/>
            </a:endParaRPr>
          </a:p>
          <a:p>
            <a:pPr indent="-342900" lvl="0" marL="457200" rtl="0" algn="l">
              <a:lnSpc>
                <a:spcPct val="115000"/>
              </a:lnSpc>
              <a:spcBef>
                <a:spcPts val="1200"/>
              </a:spcBef>
              <a:spcAft>
                <a:spcPts val="0"/>
              </a:spcAft>
              <a:buClr>
                <a:schemeClr val="accent2"/>
              </a:buClr>
              <a:buSzPts val="1800"/>
              <a:buFont typeface="Consolas"/>
              <a:buChar char="●"/>
            </a:pPr>
            <a:r>
              <a:rPr lang="en-US" sz="1800">
                <a:solidFill>
                  <a:schemeClr val="accent2"/>
                </a:solidFill>
                <a:highlight>
                  <a:srgbClr val="FFFFFF"/>
                </a:highlight>
                <a:latin typeface="Consolas"/>
                <a:ea typeface="Consolas"/>
                <a:cs typeface="Consolas"/>
                <a:sym typeface="Consolas"/>
              </a:rPr>
              <a:t>First, the ORDER BY clause sorts the customers by credits in high to low.</a:t>
            </a:r>
            <a:endParaRPr sz="1800">
              <a:solidFill>
                <a:schemeClr val="accent2"/>
              </a:solidFill>
              <a:highlight>
                <a:srgbClr val="FFFFFF"/>
              </a:highlight>
              <a:latin typeface="Consolas"/>
              <a:ea typeface="Consolas"/>
              <a:cs typeface="Consolas"/>
              <a:sym typeface="Consolas"/>
            </a:endParaRPr>
          </a:p>
          <a:p>
            <a:pPr indent="-342900" lvl="0" marL="457200" rtl="0" algn="l">
              <a:lnSpc>
                <a:spcPct val="115000"/>
              </a:lnSpc>
              <a:spcBef>
                <a:spcPts val="1000"/>
              </a:spcBef>
              <a:spcAft>
                <a:spcPts val="0"/>
              </a:spcAft>
              <a:buClr>
                <a:schemeClr val="accent2"/>
              </a:buClr>
              <a:buSzPts val="1800"/>
              <a:buFont typeface="Consolas"/>
              <a:buChar char="●"/>
            </a:pPr>
            <a:r>
              <a:rPr lang="en-US" sz="1800">
                <a:solidFill>
                  <a:schemeClr val="accent2"/>
                </a:solidFill>
                <a:highlight>
                  <a:srgbClr val="FFFFFF"/>
                </a:highlight>
                <a:latin typeface="Consolas"/>
                <a:ea typeface="Consolas"/>
                <a:cs typeface="Consolas"/>
                <a:sym typeface="Consolas"/>
              </a:rPr>
              <a:t>Then, the LIMIT operator returns the first 5 rows.</a:t>
            </a:r>
            <a:endParaRPr sz="1800">
              <a:solidFill>
                <a:schemeClr val="accent2"/>
              </a:solidFill>
              <a:highlight>
                <a:srgbClr val="FFFFFF"/>
              </a:highlight>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1"/>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a:t>
            </a:r>
            <a:r>
              <a:rPr lang="en-US"/>
              <a:t>The LIMIT and ORDER BY Clause</a:t>
            </a:r>
            <a:endParaRPr/>
          </a:p>
        </p:txBody>
      </p:sp>
      <p:sp>
        <p:nvSpPr>
          <p:cNvPr id="506" name="Google Shape;506;p51"/>
          <p:cNvSpPr txBox="1"/>
          <p:nvPr>
            <p:ph idx="1" type="body"/>
          </p:nvPr>
        </p:nvSpPr>
        <p:spPr>
          <a:xfrm>
            <a:off x="698500" y="1720800"/>
            <a:ext cx="10915500" cy="446100"/>
          </a:xfrm>
          <a:prstGeom prst="rect">
            <a:avLst/>
          </a:prstGeom>
        </p:spPr>
        <p:txBody>
          <a:bodyPr anchorCtr="0" anchor="t" bIns="91425" lIns="91425" spcFirstLastPara="1" rIns="91425" wrap="square" tIns="91425">
            <a:normAutofit lnSpcReduction="10000"/>
          </a:bodyPr>
          <a:lstStyle/>
          <a:p>
            <a:pPr indent="0" lvl="0" marL="0" rtl="0" algn="l">
              <a:spcBef>
                <a:spcPts val="1000"/>
              </a:spcBef>
              <a:spcAft>
                <a:spcPts val="0"/>
              </a:spcAft>
              <a:buNone/>
            </a:pPr>
            <a:r>
              <a:rPr lang="en-US"/>
              <a:t>The following query finds the customer who has the second-highest credit limit.</a:t>
            </a:r>
            <a:endParaRPr/>
          </a:p>
        </p:txBody>
      </p:sp>
      <p:sp>
        <p:nvSpPr>
          <p:cNvPr id="507" name="Google Shape;507;p5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508" name="Google Shape;508;p51"/>
          <p:cNvSpPr txBox="1"/>
          <p:nvPr/>
        </p:nvSpPr>
        <p:spPr>
          <a:xfrm>
            <a:off x="823800" y="2213563"/>
            <a:ext cx="5154600" cy="1847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onsolas"/>
                <a:ea typeface="Consolas"/>
                <a:cs typeface="Consolas"/>
                <a:sym typeface="Consolas"/>
              </a:rPr>
              <a:t>SELECT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    customerName,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    creditLimit</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FROM    customers</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ORDER BY     creditLimit DESC    </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LIMIT 1,1;</a:t>
            </a:r>
            <a:endParaRPr sz="1800">
              <a:latin typeface="Consolas"/>
              <a:ea typeface="Consolas"/>
              <a:cs typeface="Consolas"/>
              <a:sym typeface="Consolas"/>
            </a:endParaRPr>
          </a:p>
        </p:txBody>
      </p:sp>
      <p:pic>
        <p:nvPicPr>
          <p:cNvPr descr="MySQL LIMIT find nth highest row example" id="509" name="Google Shape;509;p51"/>
          <p:cNvPicPr preferRelativeResize="0"/>
          <p:nvPr/>
        </p:nvPicPr>
        <p:blipFill>
          <a:blip r:embed="rId3">
            <a:alphaModFix/>
          </a:blip>
          <a:stretch>
            <a:fillRect/>
          </a:stretch>
        </p:blipFill>
        <p:spPr>
          <a:xfrm>
            <a:off x="767225" y="4726025"/>
            <a:ext cx="5154600" cy="797736"/>
          </a:xfrm>
          <a:prstGeom prst="rect">
            <a:avLst/>
          </a:prstGeom>
          <a:noFill/>
          <a:ln cap="flat" cmpd="sng" w="9525">
            <a:solidFill>
              <a:srgbClr val="000000"/>
            </a:solidFill>
            <a:prstDash val="solid"/>
            <a:round/>
            <a:headEnd len="sm" w="sm" type="none"/>
            <a:tailEnd len="sm" w="sm" type="none"/>
          </a:ln>
        </p:spPr>
      </p:pic>
      <p:sp>
        <p:nvSpPr>
          <p:cNvPr id="510" name="Google Shape;510;p51"/>
          <p:cNvSpPr txBox="1"/>
          <p:nvPr/>
        </p:nvSpPr>
        <p:spPr>
          <a:xfrm>
            <a:off x="738650" y="4193250"/>
            <a:ext cx="108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2"/>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r>
              <a:rPr lang="en-US"/>
              <a:t>LIKE </a:t>
            </a:r>
            <a:r>
              <a:rPr lang="en-US"/>
              <a:t>Operator</a:t>
            </a:r>
            <a:endParaRPr/>
          </a:p>
        </p:txBody>
      </p:sp>
      <p:sp>
        <p:nvSpPr>
          <p:cNvPr id="516" name="Google Shape;516;p52"/>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1000"/>
              </a:spcBef>
              <a:spcAft>
                <a:spcPts val="0"/>
              </a:spcAft>
              <a:buSzPts val="1800"/>
              <a:buFont typeface="Noto Sans Symbols"/>
              <a:buChar char="❑"/>
            </a:pPr>
            <a:r>
              <a:rPr lang="en-US"/>
              <a:t>The </a:t>
            </a:r>
            <a:r>
              <a:rPr b="1" lang="en-US"/>
              <a:t>LIKE</a:t>
            </a:r>
            <a:r>
              <a:rPr lang="en-US"/>
              <a:t> operator  is used in the </a:t>
            </a:r>
            <a:r>
              <a:rPr b="1" lang="en-US"/>
              <a:t>WHERE </a:t>
            </a:r>
            <a:r>
              <a:rPr lang="en-US"/>
              <a:t>clause with </a:t>
            </a:r>
            <a:r>
              <a:rPr b="1" i="1" lang="en-US"/>
              <a:t>SELECT , DELETE,</a:t>
            </a:r>
            <a:r>
              <a:rPr lang="en-US"/>
              <a:t> </a:t>
            </a:r>
            <a:r>
              <a:rPr lang="en-US"/>
              <a:t>and</a:t>
            </a:r>
            <a:r>
              <a:rPr b="1" i="1" lang="en-US"/>
              <a:t> UPDATE </a:t>
            </a:r>
            <a:r>
              <a:rPr i="1" lang="en-US"/>
              <a:t>statements</a:t>
            </a:r>
            <a:r>
              <a:rPr lang="en-US"/>
              <a:t> </a:t>
            </a:r>
            <a:r>
              <a:rPr lang="en-US"/>
              <a:t>to filter data based on </a:t>
            </a:r>
            <a:r>
              <a:rPr lang="en-US"/>
              <a:t>patterns </a:t>
            </a:r>
            <a:r>
              <a:rPr lang="en-US"/>
              <a:t>or </a:t>
            </a:r>
            <a:r>
              <a:rPr lang="en-US"/>
              <a:t>searches for a specified pattern in a column.</a:t>
            </a:r>
            <a:endParaRPr/>
          </a:p>
          <a:p>
            <a:pPr indent="-342900" lvl="0" marL="457200" marR="0" rtl="0" algn="l">
              <a:lnSpc>
                <a:spcPct val="100000"/>
              </a:lnSpc>
              <a:spcBef>
                <a:spcPts val="1000"/>
              </a:spcBef>
              <a:spcAft>
                <a:spcPts val="0"/>
              </a:spcAft>
              <a:buSzPts val="1800"/>
              <a:buFont typeface="Noto Sans Symbols"/>
              <a:buChar char="❑"/>
            </a:pPr>
            <a:r>
              <a:rPr lang="en-US"/>
              <a:t>There are two wildcards used in conjunction with the LIKE operator:</a:t>
            </a:r>
            <a:endParaRPr/>
          </a:p>
          <a:p>
            <a:pPr indent="-285750" lvl="1" marL="880110" rtl="0" algn="l">
              <a:lnSpc>
                <a:spcPct val="100000"/>
              </a:lnSpc>
              <a:spcBef>
                <a:spcPts val="1000"/>
              </a:spcBef>
              <a:spcAft>
                <a:spcPts val="0"/>
              </a:spcAft>
              <a:buSzPts val="1800"/>
              <a:buChar char="➢"/>
            </a:pPr>
            <a:r>
              <a:rPr lang="en-US" sz="1800"/>
              <a:t>The percent sign </a:t>
            </a:r>
            <a:r>
              <a:rPr b="1" lang="en-US" sz="1800"/>
              <a:t>“</a:t>
            </a:r>
            <a:r>
              <a:rPr b="1" lang="en-US" sz="1800"/>
              <a:t>%” </a:t>
            </a:r>
            <a:r>
              <a:rPr lang="en-US" sz="1800"/>
              <a:t>represents zero, one, or multiple characters.</a:t>
            </a:r>
            <a:endParaRPr sz="1800"/>
          </a:p>
          <a:p>
            <a:pPr indent="-285750" lvl="1" marL="880110" rtl="0" algn="l">
              <a:lnSpc>
                <a:spcPct val="100000"/>
              </a:lnSpc>
              <a:spcBef>
                <a:spcPts val="1000"/>
              </a:spcBef>
              <a:spcAft>
                <a:spcPts val="0"/>
              </a:spcAft>
              <a:buSzPts val="1800"/>
              <a:buChar char="➢"/>
            </a:pPr>
            <a:r>
              <a:rPr lang="en-US" sz="1800"/>
              <a:t>The underscore </a:t>
            </a:r>
            <a:r>
              <a:rPr b="1" lang="en-US" sz="1800"/>
              <a:t>“ </a:t>
            </a:r>
            <a:r>
              <a:rPr b="1" lang="en-US" sz="1800"/>
              <a:t>_”</a:t>
            </a:r>
            <a:r>
              <a:rPr b="1" lang="en-US" sz="1800"/>
              <a:t> </a:t>
            </a:r>
            <a:r>
              <a:rPr lang="en-US" sz="1800"/>
              <a:t> wildcard matches any single character.</a:t>
            </a:r>
            <a:endParaRPr sz="1800"/>
          </a:p>
          <a:p>
            <a:pPr indent="-342900" lvl="0" marL="457200" marR="0" rtl="0" algn="l">
              <a:lnSpc>
                <a:spcPct val="100000"/>
              </a:lnSpc>
              <a:spcBef>
                <a:spcPts val="1000"/>
              </a:spcBef>
              <a:spcAft>
                <a:spcPts val="0"/>
              </a:spcAft>
              <a:buSzPts val="1800"/>
              <a:buFont typeface="Noto Sans Symbols"/>
              <a:buChar char="❑"/>
            </a:pPr>
            <a:r>
              <a:rPr lang="en-US"/>
              <a:t>For example</a:t>
            </a:r>
            <a:r>
              <a:rPr lang="en-US"/>
              <a:t>,</a:t>
            </a:r>
            <a:r>
              <a:rPr b="1" lang="en-US">
                <a:solidFill>
                  <a:srgbClr val="FF0000"/>
                </a:solidFill>
              </a:rPr>
              <a:t> s%</a:t>
            </a:r>
            <a:r>
              <a:rPr lang="en-US"/>
              <a:t> matches any string starts with the character “</a:t>
            </a:r>
            <a:r>
              <a:rPr i="1" lang="en-US"/>
              <a:t>s”</a:t>
            </a:r>
            <a:r>
              <a:rPr lang="en-US"/>
              <a:t> (e.g.,</a:t>
            </a:r>
            <a:r>
              <a:rPr b="1" lang="en-US">
                <a:solidFill>
                  <a:srgbClr val="FF0000"/>
                </a:solidFill>
              </a:rPr>
              <a:t> s</a:t>
            </a:r>
            <a:r>
              <a:rPr i="1" lang="en-US"/>
              <a:t>un </a:t>
            </a:r>
            <a:r>
              <a:rPr lang="en-US"/>
              <a:t>or </a:t>
            </a:r>
            <a:r>
              <a:rPr b="1" lang="en-US">
                <a:solidFill>
                  <a:srgbClr val="FF0000"/>
                </a:solidFill>
              </a:rPr>
              <a:t>s</a:t>
            </a:r>
            <a:r>
              <a:rPr i="1" lang="en-US"/>
              <a:t>ix</a:t>
            </a:r>
            <a:r>
              <a:rPr lang="en-US"/>
              <a:t>). </a:t>
            </a:r>
            <a:endParaRPr/>
          </a:p>
          <a:p>
            <a:pPr indent="-342900" lvl="0" marL="457200" marR="0" rtl="0" algn="l">
              <a:lnSpc>
                <a:spcPct val="100000"/>
              </a:lnSpc>
              <a:spcBef>
                <a:spcPts val="1000"/>
              </a:spcBef>
              <a:spcAft>
                <a:spcPts val="0"/>
              </a:spcAft>
              <a:buSzPts val="1800"/>
              <a:buFont typeface="Noto Sans Symbols"/>
              <a:buChar char="❑"/>
            </a:pPr>
            <a:r>
              <a:rPr lang="en-US"/>
              <a:t>The</a:t>
            </a:r>
            <a:r>
              <a:rPr b="1" lang="en-US">
                <a:solidFill>
                  <a:srgbClr val="FF0000"/>
                </a:solidFill>
              </a:rPr>
              <a:t> se_</a:t>
            </a:r>
            <a:r>
              <a:rPr lang="en-US"/>
              <a:t> matches any string that starts with “</a:t>
            </a:r>
            <a:r>
              <a:rPr i="1" lang="en-US"/>
              <a:t>se”</a:t>
            </a:r>
            <a:r>
              <a:rPr lang="en-US"/>
              <a:t> and is followed by any character (e.g., </a:t>
            </a:r>
            <a:r>
              <a:rPr b="1" lang="en-US">
                <a:solidFill>
                  <a:srgbClr val="FF0000"/>
                </a:solidFill>
              </a:rPr>
              <a:t>se</a:t>
            </a:r>
            <a:r>
              <a:rPr i="1" lang="en-US"/>
              <a:t>e </a:t>
            </a:r>
            <a:r>
              <a:rPr lang="en-US"/>
              <a:t>or </a:t>
            </a:r>
            <a:r>
              <a:rPr b="1" lang="en-US">
                <a:solidFill>
                  <a:srgbClr val="FF0000"/>
                </a:solidFill>
              </a:rPr>
              <a:t>se</a:t>
            </a:r>
            <a:r>
              <a:rPr i="1" lang="en-US"/>
              <a:t>a</a:t>
            </a:r>
            <a:r>
              <a:rPr lang="en-US"/>
              <a:t>).</a:t>
            </a:r>
            <a:endParaRPr/>
          </a:p>
          <a:p>
            <a:pPr indent="-342900" lvl="0" marL="457200" marR="0" rtl="0" algn="l">
              <a:lnSpc>
                <a:spcPct val="100000"/>
              </a:lnSpc>
              <a:spcBef>
                <a:spcPts val="1000"/>
              </a:spcBef>
              <a:spcAft>
                <a:spcPts val="0"/>
              </a:spcAft>
              <a:buSzPts val="1800"/>
              <a:buFont typeface="Noto Sans Symbols"/>
              <a:buChar char="❑"/>
            </a:pPr>
            <a:r>
              <a:rPr b="1" lang="en-US"/>
              <a:t>Syntax:</a:t>
            </a:r>
            <a:endParaRPr/>
          </a:p>
        </p:txBody>
      </p:sp>
      <p:sp>
        <p:nvSpPr>
          <p:cNvPr id="517" name="Google Shape;517;p52"/>
          <p:cNvSpPr/>
          <p:nvPr/>
        </p:nvSpPr>
        <p:spPr>
          <a:xfrm>
            <a:off x="652034" y="2742009"/>
            <a:ext cx="65" cy="246221"/>
          </a:xfrm>
          <a:prstGeom prst="rect">
            <a:avLst/>
          </a:prstGeom>
          <a:solidFill>
            <a:srgbClr val="FBFBFD"/>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518" name="Google Shape;518;p52"/>
          <p:cNvSpPr txBox="1"/>
          <p:nvPr/>
        </p:nvSpPr>
        <p:spPr>
          <a:xfrm>
            <a:off x="2129025" y="5162725"/>
            <a:ext cx="4392900" cy="9696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spcBef>
                <a:spcPts val="1000"/>
              </a:spcBef>
              <a:spcAft>
                <a:spcPts val="0"/>
              </a:spcAft>
              <a:buNone/>
            </a:pPr>
            <a:r>
              <a:rPr lang="en-US" sz="1700">
                <a:solidFill>
                  <a:srgbClr val="09507C"/>
                </a:solidFill>
                <a:latin typeface="Consolas"/>
                <a:ea typeface="Consolas"/>
                <a:cs typeface="Consolas"/>
                <a:sym typeface="Consolas"/>
              </a:rPr>
              <a:t>SELECT </a:t>
            </a:r>
            <a:r>
              <a:rPr i="1" lang="en-US" sz="1700">
                <a:solidFill>
                  <a:srgbClr val="09507C"/>
                </a:solidFill>
                <a:latin typeface="Consolas"/>
                <a:ea typeface="Consolas"/>
                <a:cs typeface="Consolas"/>
                <a:sym typeface="Consolas"/>
              </a:rPr>
              <a:t>column1, column2, ...</a:t>
            </a:r>
            <a:br>
              <a:rPr lang="en-US" sz="1700">
                <a:solidFill>
                  <a:srgbClr val="09507C"/>
                </a:solidFill>
                <a:latin typeface="Consolas"/>
                <a:ea typeface="Consolas"/>
                <a:cs typeface="Consolas"/>
                <a:sym typeface="Consolas"/>
              </a:rPr>
            </a:br>
            <a:r>
              <a:rPr lang="en-US" sz="1700">
                <a:solidFill>
                  <a:srgbClr val="09507C"/>
                </a:solidFill>
                <a:latin typeface="Consolas"/>
                <a:ea typeface="Consolas"/>
                <a:cs typeface="Consolas"/>
                <a:sym typeface="Consolas"/>
              </a:rPr>
              <a:t>FROM </a:t>
            </a:r>
            <a:r>
              <a:rPr i="1" lang="en-US" sz="1700">
                <a:solidFill>
                  <a:srgbClr val="09507C"/>
                </a:solidFill>
                <a:latin typeface="Consolas"/>
                <a:ea typeface="Consolas"/>
                <a:cs typeface="Consolas"/>
                <a:sym typeface="Consolas"/>
              </a:rPr>
              <a:t>table_name</a:t>
            </a:r>
            <a:br>
              <a:rPr lang="en-US" sz="1700">
                <a:solidFill>
                  <a:srgbClr val="09507C"/>
                </a:solidFill>
                <a:latin typeface="Consolas"/>
                <a:ea typeface="Consolas"/>
                <a:cs typeface="Consolas"/>
                <a:sym typeface="Consolas"/>
              </a:rPr>
            </a:br>
            <a:r>
              <a:rPr lang="en-US" sz="1700">
                <a:solidFill>
                  <a:srgbClr val="09507C"/>
                </a:solidFill>
                <a:latin typeface="Consolas"/>
                <a:ea typeface="Consolas"/>
                <a:cs typeface="Consolas"/>
                <a:sym typeface="Consolas"/>
              </a:rPr>
              <a:t>WHERE </a:t>
            </a:r>
            <a:r>
              <a:rPr i="1" lang="en-US" sz="1700">
                <a:solidFill>
                  <a:srgbClr val="09507C"/>
                </a:solidFill>
                <a:latin typeface="Consolas"/>
                <a:ea typeface="Consolas"/>
                <a:cs typeface="Consolas"/>
                <a:sym typeface="Consolas"/>
              </a:rPr>
              <a:t>columnN</a:t>
            </a:r>
            <a:r>
              <a:rPr lang="en-US" sz="1700">
                <a:solidFill>
                  <a:srgbClr val="09507C"/>
                </a:solidFill>
                <a:latin typeface="Consolas"/>
                <a:ea typeface="Consolas"/>
                <a:cs typeface="Consolas"/>
                <a:sym typeface="Consolas"/>
              </a:rPr>
              <a:t> </a:t>
            </a:r>
            <a:r>
              <a:rPr b="1" lang="en-US" sz="1700">
                <a:solidFill>
                  <a:srgbClr val="FF0000"/>
                </a:solidFill>
                <a:latin typeface="Consolas"/>
                <a:ea typeface="Consolas"/>
                <a:cs typeface="Consolas"/>
                <a:sym typeface="Consolas"/>
              </a:rPr>
              <a:t>LIKE</a:t>
            </a:r>
            <a:r>
              <a:rPr lang="en-US" sz="1700">
                <a:solidFill>
                  <a:srgbClr val="09507C"/>
                </a:solidFill>
                <a:latin typeface="Consolas"/>
                <a:ea typeface="Consolas"/>
                <a:cs typeface="Consolas"/>
                <a:sym typeface="Consolas"/>
              </a:rPr>
              <a:t> </a:t>
            </a:r>
            <a:r>
              <a:rPr i="1" lang="en-US" sz="1700">
                <a:solidFill>
                  <a:srgbClr val="09507C"/>
                </a:solidFill>
                <a:latin typeface="Consolas"/>
                <a:ea typeface="Consolas"/>
                <a:cs typeface="Consolas"/>
                <a:sym typeface="Consolas"/>
              </a:rPr>
              <a:t>pattern</a:t>
            </a:r>
            <a:r>
              <a:rPr lang="en-US" sz="1700">
                <a:solidFill>
                  <a:srgbClr val="09507C"/>
                </a:solidFill>
                <a:latin typeface="Consolas"/>
                <a:ea typeface="Consolas"/>
                <a:cs typeface="Consolas"/>
                <a:sym typeface="Consolas"/>
              </a:rPr>
              <a:t>;</a:t>
            </a:r>
            <a:endParaRPr sz="2100">
              <a:solidFill>
                <a:srgbClr val="09507C"/>
              </a:solidFill>
              <a:latin typeface="Consolas"/>
              <a:ea typeface="Consolas"/>
              <a:cs typeface="Consolas"/>
              <a:sym typeface="Consolas"/>
            </a:endParaRPr>
          </a:p>
        </p:txBody>
      </p:sp>
      <p:sp>
        <p:nvSpPr>
          <p:cNvPr id="519" name="Google Shape;519;p5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3"/>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LIKE </a:t>
            </a:r>
            <a:r>
              <a:rPr lang="en-US"/>
              <a:t>Operator </a:t>
            </a:r>
            <a:r>
              <a:rPr lang="en-US"/>
              <a:t>Wildcards</a:t>
            </a:r>
            <a:endParaRPr/>
          </a:p>
        </p:txBody>
      </p:sp>
      <p:pic>
        <p:nvPicPr>
          <p:cNvPr descr="SQL LIKE Operator.png" id="525" name="Google Shape;525;p53"/>
          <p:cNvPicPr preferRelativeResize="0"/>
          <p:nvPr>
            <p:ph idx="1" type="body"/>
          </p:nvPr>
        </p:nvPicPr>
        <p:blipFill rotWithShape="1">
          <a:blip r:embed="rId3">
            <a:alphaModFix/>
          </a:blip>
          <a:srcRect b="0" l="0" r="0" t="15081"/>
          <a:stretch/>
        </p:blipFill>
        <p:spPr>
          <a:xfrm>
            <a:off x="688650" y="2056275"/>
            <a:ext cx="10915500" cy="4527300"/>
          </a:xfrm>
          <a:prstGeom prst="rect">
            <a:avLst/>
          </a:prstGeom>
          <a:noFill/>
          <a:ln>
            <a:noFill/>
          </a:ln>
        </p:spPr>
      </p:pic>
      <p:sp>
        <p:nvSpPr>
          <p:cNvPr id="526" name="Google Shape;526;p5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graphicFrame>
        <p:nvGraphicFramePr>
          <p:cNvPr id="527" name="Google Shape;527;p53"/>
          <p:cNvGraphicFramePr/>
          <p:nvPr/>
        </p:nvGraphicFramePr>
        <p:xfrm>
          <a:off x="705475" y="1632300"/>
          <a:ext cx="3000000" cy="3000000"/>
        </p:xfrm>
        <a:graphic>
          <a:graphicData uri="http://schemas.openxmlformats.org/drawingml/2006/table">
            <a:tbl>
              <a:tblPr>
                <a:noFill/>
                <a:tableStyleId>{93B10DD6-C269-4BE1-950D-112BCD23C34E}</a:tableStyleId>
              </a:tblPr>
              <a:tblGrid>
                <a:gridCol w="3843075"/>
                <a:gridCol w="7085625"/>
              </a:tblGrid>
              <a:tr h="426700">
                <a:tc>
                  <a:txBody>
                    <a:bodyPr/>
                    <a:lstStyle/>
                    <a:p>
                      <a:pPr indent="0" lvl="0" marL="0" rtl="0" algn="l">
                        <a:spcBef>
                          <a:spcPts val="0"/>
                        </a:spcBef>
                        <a:spcAft>
                          <a:spcPts val="0"/>
                        </a:spcAft>
                        <a:buNone/>
                      </a:pPr>
                      <a:r>
                        <a:rPr b="1" lang="en-US" sz="1600">
                          <a:latin typeface="Century Gothic"/>
                          <a:ea typeface="Century Gothic"/>
                          <a:cs typeface="Century Gothic"/>
                          <a:sym typeface="Century Gothic"/>
                        </a:rPr>
                        <a:t>Like </a:t>
                      </a:r>
                      <a:r>
                        <a:rPr b="1" lang="en-US" sz="1600">
                          <a:latin typeface="Century Gothic"/>
                          <a:ea typeface="Century Gothic"/>
                          <a:cs typeface="Century Gothic"/>
                          <a:sym typeface="Century Gothic"/>
                        </a:rPr>
                        <a:t>operator</a:t>
                      </a:r>
                      <a:endParaRPr b="1" sz="1600">
                        <a:latin typeface="Century Gothic"/>
                        <a:ea typeface="Century Gothic"/>
                        <a:cs typeface="Century Gothic"/>
                        <a:sym typeface="Century Gothic"/>
                      </a:endParaRPr>
                    </a:p>
                  </a:txBody>
                  <a:tcPr marT="91425" marB="91425" marR="91425" marL="91425"/>
                </a:tc>
                <a:tc>
                  <a:txBody>
                    <a:bodyPr/>
                    <a:lstStyle/>
                    <a:p>
                      <a:pPr indent="0" lvl="0" marL="0" rtl="0" algn="l">
                        <a:spcBef>
                          <a:spcPts val="0"/>
                        </a:spcBef>
                        <a:spcAft>
                          <a:spcPts val="0"/>
                        </a:spcAft>
                        <a:buNone/>
                      </a:pPr>
                      <a:r>
                        <a:rPr b="1" lang="en-US" sz="1600">
                          <a:latin typeface="Century Gothic"/>
                          <a:ea typeface="Century Gothic"/>
                          <a:cs typeface="Century Gothic"/>
                          <a:sym typeface="Century Gothic"/>
                        </a:rPr>
                        <a:t> Description</a:t>
                      </a:r>
                      <a:endParaRPr b="1" sz="1600">
                        <a:latin typeface="Century Gothic"/>
                        <a:ea typeface="Century Gothic"/>
                        <a:cs typeface="Century Gothic"/>
                        <a:sym typeface="Century Gothic"/>
                      </a:endParaRPr>
                    </a:p>
                  </a:txBody>
                  <a:tcPr marT="91425" marB="91425" marR="91425" marL="91425"/>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54"/>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a:t>
            </a:r>
            <a:r>
              <a:rPr lang="en-US"/>
              <a:t>LIKE </a:t>
            </a:r>
            <a:r>
              <a:rPr lang="en-US"/>
              <a:t>Operator Wildcards </a:t>
            </a:r>
            <a:endParaRPr sz="3400"/>
          </a:p>
        </p:txBody>
      </p:sp>
      <p:sp>
        <p:nvSpPr>
          <p:cNvPr id="533" name="Google Shape;533;p54"/>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rgbClr val="000000"/>
              </a:buClr>
              <a:buSzPts val="2000"/>
              <a:buFont typeface="Arial"/>
              <a:buNone/>
            </a:pPr>
            <a:r>
              <a:rPr lang="en-US"/>
              <a:t>The following SQL statement selects all customers with a CustomerName starting with "a":</a:t>
            </a:r>
            <a:endParaRPr sz="2000">
              <a:solidFill>
                <a:srgbClr val="09507C"/>
              </a:solidFill>
              <a:latin typeface="Century Gothic"/>
              <a:ea typeface="Century Gothic"/>
              <a:cs typeface="Century Gothic"/>
              <a:sym typeface="Century Gothic"/>
            </a:endParaRPr>
          </a:p>
          <a:p>
            <a:pPr indent="-355600" lvl="0" marL="457200" rtl="0" algn="l">
              <a:spcBef>
                <a:spcPts val="1000"/>
              </a:spcBef>
              <a:spcAft>
                <a:spcPts val="0"/>
              </a:spcAft>
              <a:buSzPts val="2000"/>
              <a:buFont typeface="Noto Sans Symbols"/>
              <a:buChar char="❑"/>
            </a:pPr>
            <a:r>
              <a:rPr lang="en-US" sz="2000">
                <a:solidFill>
                  <a:srgbClr val="000000"/>
                </a:solidFill>
                <a:latin typeface="Consolas"/>
                <a:ea typeface="Consolas"/>
                <a:cs typeface="Consolas"/>
                <a:sym typeface="Consolas"/>
              </a:rPr>
              <a:t>SELECT * FROM Customers</a:t>
            </a:r>
            <a:br>
              <a:rPr lang="en-US" sz="2000">
                <a:solidFill>
                  <a:srgbClr val="000000"/>
                </a:solidFill>
                <a:latin typeface="Consolas"/>
                <a:ea typeface="Consolas"/>
                <a:cs typeface="Consolas"/>
                <a:sym typeface="Consolas"/>
              </a:rPr>
            </a:br>
            <a:r>
              <a:rPr lang="en-US" sz="2000">
                <a:solidFill>
                  <a:srgbClr val="000000"/>
                </a:solidFill>
                <a:latin typeface="Consolas"/>
                <a:ea typeface="Consolas"/>
                <a:cs typeface="Consolas"/>
                <a:sym typeface="Consolas"/>
              </a:rPr>
              <a:t>WHERE CustomerName </a:t>
            </a:r>
            <a:r>
              <a:rPr b="1" lang="en-US" sz="2000">
                <a:solidFill>
                  <a:srgbClr val="FF9900"/>
                </a:solidFill>
                <a:latin typeface="Consolas"/>
                <a:ea typeface="Consolas"/>
                <a:cs typeface="Consolas"/>
                <a:sym typeface="Consolas"/>
              </a:rPr>
              <a:t>LIKE</a:t>
            </a:r>
            <a:r>
              <a:rPr lang="en-US" sz="2000">
                <a:solidFill>
                  <a:srgbClr val="000000"/>
                </a:solidFill>
                <a:latin typeface="Consolas"/>
                <a:ea typeface="Consolas"/>
                <a:cs typeface="Consolas"/>
                <a:sym typeface="Consolas"/>
              </a:rPr>
              <a:t>  'a</a:t>
            </a:r>
            <a:r>
              <a:rPr lang="en-US" sz="2000">
                <a:solidFill>
                  <a:srgbClr val="EF7A24"/>
                </a:solidFill>
                <a:latin typeface="Consolas"/>
                <a:ea typeface="Consolas"/>
                <a:cs typeface="Consolas"/>
                <a:sym typeface="Consolas"/>
              </a:rPr>
              <a:t>%</a:t>
            </a:r>
            <a:r>
              <a:rPr lang="en-US" sz="2000">
                <a:solidFill>
                  <a:srgbClr val="000000"/>
                </a:solidFill>
                <a:latin typeface="Consolas"/>
                <a:ea typeface="Consolas"/>
                <a:cs typeface="Consolas"/>
                <a:sym typeface="Consolas"/>
              </a:rPr>
              <a:t>';</a:t>
            </a:r>
            <a:endParaRPr sz="2000">
              <a:solidFill>
                <a:srgbClr val="09507C"/>
              </a:solidFill>
              <a:latin typeface="Consolas"/>
              <a:ea typeface="Consolas"/>
              <a:cs typeface="Consolas"/>
              <a:sym typeface="Consolas"/>
            </a:endParaRPr>
          </a:p>
          <a:p>
            <a:pPr indent="-228600" lvl="0" marL="457200" rtl="0" algn="l">
              <a:spcBef>
                <a:spcPts val="1000"/>
              </a:spcBef>
              <a:spcAft>
                <a:spcPts val="0"/>
              </a:spcAft>
              <a:buSzPts val="2000"/>
              <a:buFont typeface="Noto Sans Symbols"/>
              <a:buNone/>
            </a:pPr>
            <a:r>
              <a:t/>
            </a:r>
            <a:endParaRPr sz="2000">
              <a:solidFill>
                <a:srgbClr val="FF0000"/>
              </a:solidFill>
              <a:latin typeface="Century Gothic"/>
              <a:ea typeface="Century Gothic"/>
              <a:cs typeface="Century Gothic"/>
              <a:sym typeface="Century Gothic"/>
            </a:endParaRPr>
          </a:p>
          <a:p>
            <a:pPr indent="0" lvl="0" marL="137160" rtl="0" algn="l">
              <a:spcBef>
                <a:spcPts val="1000"/>
              </a:spcBef>
              <a:spcAft>
                <a:spcPts val="0"/>
              </a:spcAft>
              <a:buSzPts val="2000"/>
              <a:buFont typeface="Arial"/>
              <a:buNone/>
            </a:pPr>
            <a:r>
              <a:rPr lang="en-US" sz="2000">
                <a:solidFill>
                  <a:schemeClr val="accent2"/>
                </a:solidFill>
              </a:rPr>
              <a:t>The following SQL statement selects all customers with a CustomerName that have “or" in any position:</a:t>
            </a:r>
            <a:endParaRPr sz="2000">
              <a:solidFill>
                <a:schemeClr val="accent2"/>
              </a:solidFill>
            </a:endParaRPr>
          </a:p>
          <a:p>
            <a:pPr indent="0" lvl="0" marL="137160" rtl="0" algn="l">
              <a:spcBef>
                <a:spcPts val="1000"/>
              </a:spcBef>
              <a:spcAft>
                <a:spcPts val="0"/>
              </a:spcAft>
              <a:buClr>
                <a:srgbClr val="000000"/>
              </a:buClr>
              <a:buSzPts val="2000"/>
              <a:buFont typeface="Arial"/>
              <a:buNone/>
            </a:pPr>
            <a:r>
              <a:t/>
            </a:r>
            <a:endParaRPr sz="2000">
              <a:solidFill>
                <a:schemeClr val="accent2"/>
              </a:solidFill>
            </a:endParaRPr>
          </a:p>
          <a:p>
            <a:pPr indent="-355600" lvl="0" marL="457200" rtl="0" algn="l">
              <a:spcBef>
                <a:spcPts val="1000"/>
              </a:spcBef>
              <a:spcAft>
                <a:spcPts val="0"/>
              </a:spcAft>
              <a:buSzPts val="2000"/>
              <a:buFont typeface="Noto Sans Symbols"/>
              <a:buChar char="❑"/>
            </a:pPr>
            <a:r>
              <a:rPr lang="en-US" sz="2000">
                <a:solidFill>
                  <a:srgbClr val="000000"/>
                </a:solidFill>
                <a:latin typeface="Consolas"/>
                <a:ea typeface="Consolas"/>
                <a:cs typeface="Consolas"/>
                <a:sym typeface="Consolas"/>
              </a:rPr>
              <a:t>SELECT * FROM Customers</a:t>
            </a:r>
            <a:br>
              <a:rPr lang="en-US" sz="2000">
                <a:solidFill>
                  <a:srgbClr val="000000"/>
                </a:solidFill>
                <a:latin typeface="Consolas"/>
                <a:ea typeface="Consolas"/>
                <a:cs typeface="Consolas"/>
                <a:sym typeface="Consolas"/>
              </a:rPr>
            </a:br>
            <a:r>
              <a:rPr lang="en-US" sz="2000">
                <a:solidFill>
                  <a:srgbClr val="000000"/>
                </a:solidFill>
                <a:latin typeface="Consolas"/>
                <a:ea typeface="Consolas"/>
                <a:cs typeface="Consolas"/>
                <a:sym typeface="Consolas"/>
              </a:rPr>
              <a:t>WHERE CustomerName </a:t>
            </a:r>
            <a:r>
              <a:rPr b="1" lang="en-US" sz="2000">
                <a:solidFill>
                  <a:srgbClr val="EF7A24"/>
                </a:solidFill>
                <a:latin typeface="Consolas"/>
                <a:ea typeface="Consolas"/>
                <a:cs typeface="Consolas"/>
                <a:sym typeface="Consolas"/>
              </a:rPr>
              <a:t>LIKE </a:t>
            </a:r>
            <a:r>
              <a:rPr lang="en-US" sz="2000">
                <a:solidFill>
                  <a:srgbClr val="EF7A24"/>
                </a:solidFill>
                <a:latin typeface="Consolas"/>
                <a:ea typeface="Consolas"/>
                <a:cs typeface="Consolas"/>
                <a:sym typeface="Consolas"/>
              </a:rPr>
              <a:t> </a:t>
            </a:r>
            <a:r>
              <a:rPr lang="en-US" sz="2000">
                <a:solidFill>
                  <a:srgbClr val="000000"/>
                </a:solidFill>
                <a:latin typeface="Consolas"/>
                <a:ea typeface="Consolas"/>
                <a:cs typeface="Consolas"/>
                <a:sym typeface="Consolas"/>
              </a:rPr>
              <a:t>'</a:t>
            </a:r>
            <a:r>
              <a:rPr lang="en-US" sz="2000">
                <a:solidFill>
                  <a:srgbClr val="EF7A24"/>
                </a:solidFill>
                <a:latin typeface="Consolas"/>
                <a:ea typeface="Consolas"/>
                <a:cs typeface="Consolas"/>
                <a:sym typeface="Consolas"/>
              </a:rPr>
              <a:t>%</a:t>
            </a:r>
            <a:r>
              <a:rPr lang="en-US" sz="2000">
                <a:solidFill>
                  <a:srgbClr val="000000"/>
                </a:solidFill>
                <a:latin typeface="Consolas"/>
                <a:ea typeface="Consolas"/>
                <a:cs typeface="Consolas"/>
                <a:sym typeface="Consolas"/>
              </a:rPr>
              <a:t>or</a:t>
            </a:r>
            <a:r>
              <a:rPr lang="en-US" sz="2000">
                <a:solidFill>
                  <a:srgbClr val="EF7A24"/>
                </a:solidFill>
                <a:latin typeface="Consolas"/>
                <a:ea typeface="Consolas"/>
                <a:cs typeface="Consolas"/>
                <a:sym typeface="Consolas"/>
              </a:rPr>
              <a:t>%</a:t>
            </a:r>
            <a:r>
              <a:rPr lang="en-US" sz="2000">
                <a:solidFill>
                  <a:srgbClr val="000000"/>
                </a:solidFill>
                <a:latin typeface="Consolas"/>
                <a:ea typeface="Consolas"/>
                <a:cs typeface="Consolas"/>
                <a:sym typeface="Consolas"/>
              </a:rPr>
              <a:t>'; </a:t>
            </a:r>
            <a:endParaRPr/>
          </a:p>
        </p:txBody>
      </p:sp>
      <p:sp>
        <p:nvSpPr>
          <p:cNvPr id="534" name="Google Shape;534;p5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535" name="Google Shape;535;p54"/>
          <p:cNvSpPr txBox="1"/>
          <p:nvPr/>
        </p:nvSpPr>
        <p:spPr>
          <a:xfrm>
            <a:off x="280300" y="6018300"/>
            <a:ext cx="205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continue….</a:t>
            </a:r>
            <a:endParaRPr b="1" sz="1600">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55"/>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Example: LIKE Operator Wildcards </a:t>
            </a:r>
            <a:r>
              <a:rPr b="0" lang="en-US" sz="2600"/>
              <a:t>(continued)</a:t>
            </a:r>
            <a:endParaRPr b="0" sz="2600"/>
          </a:p>
        </p:txBody>
      </p:sp>
      <p:sp>
        <p:nvSpPr>
          <p:cNvPr id="541" name="Google Shape;541;p55"/>
          <p:cNvSpPr txBox="1"/>
          <p:nvPr>
            <p:ph idx="1" type="body"/>
          </p:nvPr>
        </p:nvSpPr>
        <p:spPr>
          <a:xfrm>
            <a:off x="698500" y="1720800"/>
            <a:ext cx="9376500" cy="800400"/>
          </a:xfrm>
          <a:prstGeom prst="rect">
            <a:avLst/>
          </a:prstGeom>
          <a:noFill/>
          <a:ln>
            <a:noFill/>
          </a:ln>
        </p:spPr>
        <p:txBody>
          <a:bodyPr anchorCtr="0" anchor="t" bIns="91425" lIns="91425" spcFirstLastPara="1" rIns="91425" wrap="square" tIns="91425">
            <a:normAutofit/>
          </a:bodyPr>
          <a:lstStyle/>
          <a:p>
            <a:pPr indent="-355600" lvl="0" marL="457200" marR="0" rtl="0" algn="l">
              <a:lnSpc>
                <a:spcPct val="100000"/>
              </a:lnSpc>
              <a:spcBef>
                <a:spcPts val="1000"/>
              </a:spcBef>
              <a:spcAft>
                <a:spcPts val="0"/>
              </a:spcAft>
              <a:buClr>
                <a:srgbClr val="000000"/>
              </a:buClr>
              <a:buSzPts val="2000"/>
              <a:buFont typeface="Arial"/>
              <a:buNone/>
            </a:pPr>
            <a:r>
              <a:rPr lang="en-US"/>
              <a:t>The following SQL statement selects all customers with a </a:t>
            </a:r>
            <a:r>
              <a:rPr b="1" lang="en-US" sz="2000">
                <a:solidFill>
                  <a:schemeClr val="dk1"/>
                </a:solidFill>
                <a:latin typeface="Consolas"/>
                <a:ea typeface="Consolas"/>
                <a:cs typeface="Consolas"/>
                <a:sym typeface="Consolas"/>
              </a:rPr>
              <a:t>contactFirstName </a:t>
            </a:r>
            <a:r>
              <a:rPr lang="en-US"/>
              <a:t>that starts with </a:t>
            </a:r>
            <a:r>
              <a:rPr b="1" lang="en-US"/>
              <a:t>"a" </a:t>
            </a:r>
            <a:r>
              <a:rPr lang="en-US"/>
              <a:t>and ends with</a:t>
            </a:r>
            <a:r>
              <a:rPr b="1" lang="en-US"/>
              <a:t> "o"</a:t>
            </a:r>
            <a:r>
              <a:rPr lang="en-US"/>
              <a:t>:</a:t>
            </a:r>
            <a:endParaRPr/>
          </a:p>
        </p:txBody>
      </p:sp>
      <p:sp>
        <p:nvSpPr>
          <p:cNvPr id="542" name="Google Shape;542;p55"/>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543" name="Google Shape;543;p55"/>
          <p:cNvSpPr txBox="1"/>
          <p:nvPr/>
        </p:nvSpPr>
        <p:spPr>
          <a:xfrm>
            <a:off x="487000" y="3676300"/>
            <a:ext cx="9588000" cy="7389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00000"/>
              </a:lnSpc>
              <a:spcBef>
                <a:spcPts val="1000"/>
              </a:spcBef>
              <a:spcAft>
                <a:spcPts val="0"/>
              </a:spcAft>
              <a:buClr>
                <a:srgbClr val="000000"/>
              </a:buClr>
              <a:buSzPts val="2000"/>
              <a:buFont typeface="Arial"/>
              <a:buNone/>
            </a:pPr>
            <a:r>
              <a:rPr lang="en-US" sz="1800">
                <a:solidFill>
                  <a:schemeClr val="accent2"/>
                </a:solidFill>
              </a:rPr>
              <a:t>In the below query we used the </a:t>
            </a:r>
            <a:r>
              <a:rPr b="1" lang="en-US" sz="1800">
                <a:solidFill>
                  <a:srgbClr val="EF7A24"/>
                </a:solidFill>
              </a:rPr>
              <a:t>LIKE </a:t>
            </a:r>
            <a:r>
              <a:rPr lang="en-US" sz="1800">
                <a:solidFill>
                  <a:schemeClr val="accent2"/>
                </a:solidFill>
              </a:rPr>
              <a:t>clause to find employees whose last names end with</a:t>
            </a:r>
            <a:r>
              <a:rPr b="1" lang="en-US" sz="1800">
                <a:solidFill>
                  <a:schemeClr val="accent2"/>
                </a:solidFill>
              </a:rPr>
              <a:t> “on” </a:t>
            </a:r>
            <a:r>
              <a:rPr lang="en-US" sz="1800">
                <a:solidFill>
                  <a:schemeClr val="accent2"/>
                </a:solidFill>
              </a:rPr>
              <a:t>(e.g., Patterson, Thompson)</a:t>
            </a:r>
            <a:endParaRPr sz="1800">
              <a:solidFill>
                <a:schemeClr val="accent2"/>
              </a:solidFill>
            </a:endParaRPr>
          </a:p>
        </p:txBody>
      </p:sp>
      <p:sp>
        <p:nvSpPr>
          <p:cNvPr id="544" name="Google Shape;544;p55"/>
          <p:cNvSpPr txBox="1"/>
          <p:nvPr/>
        </p:nvSpPr>
        <p:spPr>
          <a:xfrm>
            <a:off x="2055825" y="4547375"/>
            <a:ext cx="8388300" cy="738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137160" rtl="0" algn="l">
              <a:spcBef>
                <a:spcPts val="0"/>
              </a:spcBef>
              <a:spcAft>
                <a:spcPts val="0"/>
              </a:spcAft>
              <a:buNone/>
            </a:pPr>
            <a:r>
              <a:rPr lang="en-US" sz="1800">
                <a:solidFill>
                  <a:schemeClr val="accent2"/>
                </a:solidFill>
                <a:latin typeface="Consolas"/>
                <a:ea typeface="Consolas"/>
                <a:cs typeface="Consolas"/>
                <a:sym typeface="Consolas"/>
              </a:rPr>
              <a:t>SELECT employeeNumber, lastName, firstName FROM    employees </a:t>
            </a:r>
            <a:endParaRPr sz="1800">
              <a:solidFill>
                <a:schemeClr val="accent2"/>
              </a:solidFill>
              <a:latin typeface="Consolas"/>
              <a:ea typeface="Consolas"/>
              <a:cs typeface="Consolas"/>
              <a:sym typeface="Consolas"/>
            </a:endParaRPr>
          </a:p>
          <a:p>
            <a:pPr indent="0" lvl="0" marL="137160" rtl="0" algn="l">
              <a:spcBef>
                <a:spcPts val="0"/>
              </a:spcBef>
              <a:spcAft>
                <a:spcPts val="0"/>
              </a:spcAft>
              <a:buNone/>
            </a:pPr>
            <a:r>
              <a:rPr lang="en-US" sz="1800">
                <a:solidFill>
                  <a:schemeClr val="accent2"/>
                </a:solidFill>
                <a:latin typeface="Consolas"/>
                <a:ea typeface="Consolas"/>
                <a:cs typeface="Consolas"/>
                <a:sym typeface="Consolas"/>
              </a:rPr>
              <a:t>WHERE lastName</a:t>
            </a:r>
            <a:r>
              <a:rPr lang="en-US" sz="1800">
                <a:solidFill>
                  <a:schemeClr val="dk1"/>
                </a:solidFill>
                <a:latin typeface="Consolas"/>
                <a:ea typeface="Consolas"/>
                <a:cs typeface="Consolas"/>
                <a:sym typeface="Consolas"/>
              </a:rPr>
              <a:t> </a:t>
            </a:r>
            <a:r>
              <a:rPr b="1" lang="en-US" sz="1800">
                <a:solidFill>
                  <a:srgbClr val="EF7A24"/>
                </a:solidFill>
                <a:latin typeface="Consolas"/>
                <a:ea typeface="Consolas"/>
                <a:cs typeface="Consolas"/>
                <a:sym typeface="Consolas"/>
              </a:rPr>
              <a:t>LIKE</a:t>
            </a:r>
            <a:r>
              <a:rPr lang="en-US" sz="1800">
                <a:latin typeface="Consolas"/>
                <a:ea typeface="Consolas"/>
                <a:cs typeface="Consolas"/>
                <a:sym typeface="Consolas"/>
              </a:rPr>
              <a:t> '</a:t>
            </a:r>
            <a:r>
              <a:rPr lang="en-US" sz="1800">
                <a:solidFill>
                  <a:srgbClr val="EF7A24"/>
                </a:solidFill>
                <a:latin typeface="Consolas"/>
                <a:ea typeface="Consolas"/>
                <a:cs typeface="Consolas"/>
                <a:sym typeface="Consolas"/>
              </a:rPr>
              <a:t>%</a:t>
            </a:r>
            <a:r>
              <a:rPr lang="en-US" sz="1800">
                <a:latin typeface="Consolas"/>
                <a:ea typeface="Consolas"/>
                <a:cs typeface="Consolas"/>
                <a:sym typeface="Consolas"/>
              </a:rPr>
              <a:t>on</a:t>
            </a:r>
            <a:r>
              <a:rPr b="1" lang="en-US" sz="1800">
                <a:latin typeface="Consolas"/>
                <a:ea typeface="Consolas"/>
                <a:cs typeface="Consolas"/>
                <a:sym typeface="Consolas"/>
              </a:rPr>
              <a:t>';</a:t>
            </a:r>
            <a:endParaRPr b="1" sz="1800">
              <a:solidFill>
                <a:schemeClr val="accent3"/>
              </a:solidFill>
              <a:latin typeface="Consolas"/>
              <a:ea typeface="Consolas"/>
              <a:cs typeface="Consolas"/>
              <a:sym typeface="Consolas"/>
            </a:endParaRPr>
          </a:p>
        </p:txBody>
      </p:sp>
      <p:sp>
        <p:nvSpPr>
          <p:cNvPr id="545" name="Google Shape;545;p55"/>
          <p:cNvSpPr txBox="1"/>
          <p:nvPr/>
        </p:nvSpPr>
        <p:spPr>
          <a:xfrm>
            <a:off x="1986750" y="2576325"/>
            <a:ext cx="6976200" cy="897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lang="en-US" sz="1900">
                <a:solidFill>
                  <a:schemeClr val="accent2"/>
                </a:solidFill>
                <a:latin typeface="Consolas"/>
                <a:ea typeface="Consolas"/>
                <a:cs typeface="Consolas"/>
                <a:sym typeface="Consolas"/>
              </a:rPr>
              <a:t>SELECT * FROM Customers</a:t>
            </a:r>
            <a:endParaRPr sz="1900">
              <a:solidFill>
                <a:schemeClr val="accent2"/>
              </a:solidFill>
              <a:latin typeface="Consolas"/>
              <a:ea typeface="Consolas"/>
              <a:cs typeface="Consolas"/>
              <a:sym typeface="Consolas"/>
            </a:endParaRPr>
          </a:p>
          <a:p>
            <a:pPr indent="0" lvl="0" marL="0" rtl="0" algn="l">
              <a:spcBef>
                <a:spcPts val="1000"/>
              </a:spcBef>
              <a:spcAft>
                <a:spcPts val="0"/>
              </a:spcAft>
              <a:buNone/>
            </a:pPr>
            <a:r>
              <a:rPr lang="en-US" sz="1900">
                <a:solidFill>
                  <a:schemeClr val="accent2"/>
                </a:solidFill>
                <a:latin typeface="Consolas"/>
                <a:ea typeface="Consolas"/>
                <a:cs typeface="Consolas"/>
                <a:sym typeface="Consolas"/>
              </a:rPr>
              <a:t>WHERE contactFirstName</a:t>
            </a:r>
            <a:r>
              <a:rPr lang="en-US" sz="1900">
                <a:solidFill>
                  <a:schemeClr val="dk1"/>
                </a:solidFill>
                <a:latin typeface="Consolas"/>
                <a:ea typeface="Consolas"/>
                <a:cs typeface="Consolas"/>
                <a:sym typeface="Consolas"/>
              </a:rPr>
              <a:t> </a:t>
            </a:r>
            <a:r>
              <a:rPr lang="en-US" sz="1900">
                <a:latin typeface="Consolas"/>
                <a:ea typeface="Consolas"/>
                <a:cs typeface="Consolas"/>
                <a:sym typeface="Consolas"/>
              </a:rPr>
              <a:t> </a:t>
            </a:r>
            <a:r>
              <a:rPr b="1" lang="en-US" sz="1900">
                <a:solidFill>
                  <a:srgbClr val="EF7A24"/>
                </a:solidFill>
                <a:latin typeface="Consolas"/>
                <a:ea typeface="Consolas"/>
                <a:cs typeface="Consolas"/>
                <a:sym typeface="Consolas"/>
              </a:rPr>
              <a:t>LIKE</a:t>
            </a:r>
            <a:r>
              <a:rPr lang="en-US" sz="1900">
                <a:latin typeface="Consolas"/>
                <a:ea typeface="Consolas"/>
                <a:cs typeface="Consolas"/>
                <a:sym typeface="Consolas"/>
              </a:rPr>
              <a:t> 'a</a:t>
            </a:r>
            <a:r>
              <a:rPr lang="en-US" sz="1900">
                <a:solidFill>
                  <a:srgbClr val="EF7A24"/>
                </a:solidFill>
                <a:latin typeface="Consolas"/>
                <a:ea typeface="Consolas"/>
                <a:cs typeface="Consolas"/>
                <a:sym typeface="Consolas"/>
              </a:rPr>
              <a:t>%</a:t>
            </a:r>
            <a:r>
              <a:rPr lang="en-US" sz="1900">
                <a:latin typeface="Consolas"/>
                <a:ea typeface="Consolas"/>
                <a:cs typeface="Consolas"/>
                <a:sym typeface="Consolas"/>
              </a:rPr>
              <a:t>o';</a:t>
            </a:r>
            <a:endParaRPr sz="1900">
              <a:solidFill>
                <a:schemeClr val="dk1"/>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6"/>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Practice Assignment</a:t>
            </a:r>
            <a:endParaRPr/>
          </a:p>
        </p:txBody>
      </p:sp>
      <p:sp>
        <p:nvSpPr>
          <p:cNvPr id="552" name="Google Shape;552;p56"/>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Clr>
                <a:schemeClr val="dk1"/>
              </a:buClr>
              <a:buSzPts val="1100"/>
              <a:buFont typeface="Arial"/>
              <a:buNone/>
            </a:pPr>
            <a:r>
              <a:rPr lang="en-US"/>
              <a:t>This assignment will be administered through HackerRank.  Make sure to select the MySQL database in the drop down box above where you enter your code.</a:t>
            </a:r>
            <a:endParaRPr/>
          </a:p>
          <a:p>
            <a:pPr indent="-323850" lvl="0" marL="457200" rtl="0" algn="l">
              <a:spcBef>
                <a:spcPts val="1000"/>
              </a:spcBef>
              <a:spcAft>
                <a:spcPts val="0"/>
              </a:spcAft>
              <a:buClr>
                <a:srgbClr val="EF7A24"/>
              </a:buClr>
              <a:buSzPts val="1500"/>
              <a:buChar char="➔"/>
            </a:pPr>
            <a:r>
              <a:rPr b="1" lang="en-US" u="sng">
                <a:solidFill>
                  <a:srgbClr val="EF7A24"/>
                </a:solidFill>
                <a:hlinkClick r:id="rId3">
                  <a:extLst>
                    <a:ext uri="{A12FA001-AC4F-418D-AE19-62706E023703}">
                      <ahyp:hlinkClr val="tx"/>
                    </a:ext>
                  </a:extLst>
                </a:hlinkClick>
              </a:rPr>
              <a:t>Click here for Hackerank link - Weather Observation Station 6</a:t>
            </a:r>
            <a:r>
              <a:rPr b="1" lang="en-US">
                <a:solidFill>
                  <a:srgbClr val="EF7A24"/>
                </a:solidFill>
              </a:rPr>
              <a:t>.</a:t>
            </a:r>
            <a:endParaRPr b="1">
              <a:solidFill>
                <a:srgbClr val="EF7A24"/>
              </a:solidFill>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rPr lang="en-US"/>
              <a:t>Note: Use your office hours to complete this assignment. </a:t>
            </a:r>
            <a:r>
              <a:rPr lang="en-US"/>
              <a:t>If you have any technical questions while performing the practice assignment activity, ask your instructors for assistance. </a:t>
            </a:r>
            <a:endParaRPr/>
          </a:p>
          <a:p>
            <a:pPr indent="0" lvl="0" marL="0" rtl="0" algn="l">
              <a:spcBef>
                <a:spcPts val="1000"/>
              </a:spcBef>
              <a:spcAft>
                <a:spcPts val="0"/>
              </a:spcAft>
              <a:buNone/>
            </a:pPr>
            <a:r>
              <a:t/>
            </a:r>
            <a:endParaRPr/>
          </a:p>
        </p:txBody>
      </p:sp>
      <p:sp>
        <p:nvSpPr>
          <p:cNvPr id="553" name="Google Shape;553;p56"/>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2"/>
              </a:buClr>
              <a:buSzPts val="1400"/>
              <a:buFont typeface="Century Gothic"/>
              <a:buNone/>
            </a:pPr>
            <a:r>
              <a:rPr lang="en-US" sz="3700"/>
              <a:t>Table of Contents</a:t>
            </a:r>
            <a:endParaRPr sz="3700"/>
          </a:p>
        </p:txBody>
      </p:sp>
      <p:sp>
        <p:nvSpPr>
          <p:cNvPr id="275" name="Google Shape;275;p30"/>
          <p:cNvSpPr txBox="1"/>
          <p:nvPr>
            <p:ph idx="1" type="body"/>
          </p:nvPr>
        </p:nvSpPr>
        <p:spPr>
          <a:xfrm>
            <a:off x="515375" y="1722625"/>
            <a:ext cx="11191200" cy="451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000"/>
              </a:spcBef>
              <a:spcAft>
                <a:spcPts val="0"/>
              </a:spcAft>
              <a:buNone/>
            </a:pPr>
            <a:r>
              <a:t/>
            </a:r>
            <a:endParaRPr/>
          </a:p>
          <a:p>
            <a:pPr indent="-323850" lvl="0" marL="457200" rtl="0" algn="l">
              <a:spcBef>
                <a:spcPts val="0"/>
              </a:spcBef>
              <a:spcAft>
                <a:spcPts val="0"/>
              </a:spcAft>
              <a:buSzPts val="1500"/>
              <a:buChar char="❑"/>
            </a:pPr>
            <a:r>
              <a:rPr lang="en-US"/>
              <a:t>Overview of ORDER BY Clause</a:t>
            </a:r>
            <a:endParaRPr/>
          </a:p>
          <a:p>
            <a:pPr indent="-323850" lvl="0" marL="457200" marR="0" rtl="0" algn="l">
              <a:lnSpc>
                <a:spcPct val="100000"/>
              </a:lnSpc>
              <a:spcBef>
                <a:spcPts val="1000"/>
              </a:spcBef>
              <a:spcAft>
                <a:spcPts val="0"/>
              </a:spcAft>
              <a:buSzPts val="1500"/>
              <a:buChar char="❑"/>
            </a:pPr>
            <a:r>
              <a:rPr lang="en-US"/>
              <a:t>GROUP BY Clause.</a:t>
            </a:r>
            <a:endParaRPr/>
          </a:p>
          <a:p>
            <a:pPr indent="-323850" lvl="0" marL="457200" marR="0" rtl="0" algn="l">
              <a:lnSpc>
                <a:spcPct val="100000"/>
              </a:lnSpc>
              <a:spcBef>
                <a:spcPts val="1000"/>
              </a:spcBef>
              <a:spcAft>
                <a:spcPts val="0"/>
              </a:spcAft>
              <a:buSzPts val="1500"/>
              <a:buChar char="❑"/>
            </a:pPr>
            <a:r>
              <a:rPr lang="en-US"/>
              <a:t>HAVING Clause.</a:t>
            </a:r>
            <a:endParaRPr/>
          </a:p>
          <a:p>
            <a:pPr indent="-323850" lvl="0" marL="457200" marR="0" rtl="0" algn="l">
              <a:lnSpc>
                <a:spcPct val="100000"/>
              </a:lnSpc>
              <a:spcBef>
                <a:spcPts val="1000"/>
              </a:spcBef>
              <a:spcAft>
                <a:spcPts val="0"/>
              </a:spcAft>
              <a:buSzPts val="1500"/>
              <a:buChar char="❑"/>
            </a:pPr>
            <a:r>
              <a:rPr lang="en-US"/>
              <a:t>Important Facts About the Where and Having Clauses.</a:t>
            </a:r>
            <a:endParaRPr/>
          </a:p>
          <a:p>
            <a:pPr indent="-323850" lvl="0" marL="457200" marR="0" rtl="0" algn="l">
              <a:lnSpc>
                <a:spcPct val="100000"/>
              </a:lnSpc>
              <a:spcBef>
                <a:spcPts val="1000"/>
              </a:spcBef>
              <a:spcAft>
                <a:spcPts val="0"/>
              </a:spcAft>
              <a:buSzPts val="1500"/>
              <a:buChar char="❑"/>
            </a:pPr>
            <a:r>
              <a:rPr lang="en-US"/>
              <a:t>Subqueries in the HAVING Clause.</a:t>
            </a:r>
            <a:endParaRPr/>
          </a:p>
          <a:p>
            <a:pPr indent="-323850" lvl="0" marL="457200" marR="0" rtl="0" algn="l">
              <a:lnSpc>
                <a:spcPct val="100000"/>
              </a:lnSpc>
              <a:spcBef>
                <a:spcPts val="1000"/>
              </a:spcBef>
              <a:spcAft>
                <a:spcPts val="0"/>
              </a:spcAft>
              <a:buSzPts val="1500"/>
              <a:buChar char="❑"/>
            </a:pPr>
            <a:r>
              <a:rPr lang="en-US"/>
              <a:t>LIMIT </a:t>
            </a:r>
            <a:r>
              <a:rPr lang="en-US"/>
              <a:t>Operator.</a:t>
            </a:r>
            <a:endParaRPr/>
          </a:p>
          <a:p>
            <a:pPr indent="-323850" lvl="0" marL="457200" marR="0" rtl="0" algn="l">
              <a:lnSpc>
                <a:spcPct val="100000"/>
              </a:lnSpc>
              <a:spcBef>
                <a:spcPts val="1000"/>
              </a:spcBef>
              <a:spcAft>
                <a:spcPts val="0"/>
              </a:spcAft>
              <a:buSzPts val="1500"/>
              <a:buChar char="❑"/>
            </a:pPr>
            <a:r>
              <a:rPr lang="en-US"/>
              <a:t>LIKE Operator.</a:t>
            </a:r>
            <a:endParaRPr/>
          </a:p>
          <a:p>
            <a:pPr indent="-323850" lvl="0" marL="457200" marR="0" rtl="0" algn="l">
              <a:lnSpc>
                <a:spcPct val="100000"/>
              </a:lnSpc>
              <a:spcBef>
                <a:spcPts val="1000"/>
              </a:spcBef>
              <a:spcAft>
                <a:spcPts val="0"/>
              </a:spcAft>
              <a:buSzPts val="1500"/>
              <a:buChar char="❑"/>
            </a:pPr>
            <a:r>
              <a:rPr lang="en-US"/>
              <a:t>BETWEEN Operator.</a:t>
            </a:r>
            <a:endParaRPr/>
          </a:p>
        </p:txBody>
      </p:sp>
      <p:sp>
        <p:nvSpPr>
          <p:cNvPr id="276" name="Google Shape;276;p3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57"/>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556"/>
              <a:buFont typeface="Century Gothic"/>
              <a:buNone/>
            </a:pPr>
            <a:r>
              <a:rPr lang="en-US"/>
              <a:t>BETWEEN </a:t>
            </a:r>
            <a:r>
              <a:rPr lang="en-US"/>
              <a:t>Operator </a:t>
            </a:r>
            <a:endParaRPr/>
          </a:p>
        </p:txBody>
      </p:sp>
      <p:sp>
        <p:nvSpPr>
          <p:cNvPr id="559" name="Google Shape;559;p57"/>
          <p:cNvSpPr txBox="1"/>
          <p:nvPr>
            <p:ph idx="1" type="body"/>
          </p:nvPr>
        </p:nvSpPr>
        <p:spPr>
          <a:xfrm>
            <a:off x="698500" y="1720800"/>
            <a:ext cx="10915500" cy="13677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1000"/>
              </a:spcBef>
              <a:spcAft>
                <a:spcPts val="0"/>
              </a:spcAft>
              <a:buSzPts val="1500"/>
              <a:buChar char="❑"/>
            </a:pPr>
            <a:r>
              <a:rPr lang="en-US" sz="1800">
                <a:solidFill>
                  <a:schemeClr val="accent2"/>
                </a:solidFill>
              </a:rPr>
              <a:t>The </a:t>
            </a:r>
            <a:r>
              <a:rPr b="1" lang="en-US" sz="1800">
                <a:solidFill>
                  <a:srgbClr val="EF7A24"/>
                </a:solidFill>
              </a:rPr>
              <a:t>BETWEEN </a:t>
            </a:r>
            <a:r>
              <a:rPr lang="en-US" sz="1800">
                <a:solidFill>
                  <a:schemeClr val="accent2"/>
                </a:solidFill>
              </a:rPr>
              <a:t>operator selects values within a given range. The values can be numbers, text, or dates.</a:t>
            </a:r>
            <a:endParaRPr sz="1800">
              <a:solidFill>
                <a:schemeClr val="accent2"/>
              </a:solidFill>
            </a:endParaRPr>
          </a:p>
          <a:p>
            <a:pPr indent="-323850" lvl="0" marL="457200" marR="0" rtl="0" algn="l">
              <a:lnSpc>
                <a:spcPct val="100000"/>
              </a:lnSpc>
              <a:spcBef>
                <a:spcPts val="1000"/>
              </a:spcBef>
              <a:spcAft>
                <a:spcPts val="0"/>
              </a:spcAft>
              <a:buSzPts val="1500"/>
              <a:buChar char="❑"/>
            </a:pPr>
            <a:r>
              <a:rPr lang="en-US" sz="1800">
                <a:solidFill>
                  <a:schemeClr val="accent2"/>
                </a:solidFill>
              </a:rPr>
              <a:t>The </a:t>
            </a:r>
            <a:r>
              <a:rPr b="1" lang="en-US">
                <a:solidFill>
                  <a:srgbClr val="EF7A24"/>
                </a:solidFill>
              </a:rPr>
              <a:t>BETWEEN</a:t>
            </a:r>
            <a:r>
              <a:rPr b="1" lang="en-US" sz="1800">
                <a:solidFill>
                  <a:schemeClr val="accent2"/>
                </a:solidFill>
              </a:rPr>
              <a:t> </a:t>
            </a:r>
            <a:r>
              <a:rPr lang="en-US" sz="1800">
                <a:solidFill>
                  <a:schemeClr val="accent2"/>
                </a:solidFill>
              </a:rPr>
              <a:t>operator is inclusive: </a:t>
            </a:r>
            <a:r>
              <a:rPr b="1" i="1" lang="en-US" sz="1800">
                <a:solidFill>
                  <a:schemeClr val="accent2"/>
                </a:solidFill>
              </a:rPr>
              <a:t>begi</a:t>
            </a:r>
            <a:r>
              <a:rPr b="1" lang="en-US" sz="1800">
                <a:solidFill>
                  <a:schemeClr val="accent2"/>
                </a:solidFill>
              </a:rPr>
              <a:t>n </a:t>
            </a:r>
            <a:r>
              <a:rPr lang="en-US" sz="1800">
                <a:solidFill>
                  <a:schemeClr val="accent2"/>
                </a:solidFill>
              </a:rPr>
              <a:t>and </a:t>
            </a:r>
            <a:r>
              <a:rPr b="1" i="1" lang="en-US" sz="1800">
                <a:solidFill>
                  <a:schemeClr val="accent2"/>
                </a:solidFill>
              </a:rPr>
              <a:t>end</a:t>
            </a:r>
            <a:r>
              <a:rPr b="1" lang="en-US" sz="1800">
                <a:solidFill>
                  <a:schemeClr val="accent2"/>
                </a:solidFill>
              </a:rPr>
              <a:t> </a:t>
            </a:r>
            <a:r>
              <a:rPr lang="en-US" sz="1800">
                <a:solidFill>
                  <a:schemeClr val="accent2"/>
                </a:solidFill>
              </a:rPr>
              <a:t>values are included. </a:t>
            </a:r>
            <a:endParaRPr>
              <a:solidFill>
                <a:schemeClr val="accent2"/>
              </a:solidFill>
            </a:endParaRPr>
          </a:p>
        </p:txBody>
      </p:sp>
      <p:sp>
        <p:nvSpPr>
          <p:cNvPr id="560" name="Google Shape;560;p57"/>
          <p:cNvSpPr txBox="1"/>
          <p:nvPr/>
        </p:nvSpPr>
        <p:spPr>
          <a:xfrm>
            <a:off x="798100" y="4249725"/>
            <a:ext cx="6909000" cy="1154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lang="en-US" sz="2100">
                <a:solidFill>
                  <a:srgbClr val="09507C"/>
                </a:solidFill>
                <a:latin typeface="Consolas"/>
                <a:ea typeface="Consolas"/>
                <a:cs typeface="Consolas"/>
                <a:sym typeface="Consolas"/>
              </a:rPr>
              <a:t>SELECT </a:t>
            </a:r>
            <a:r>
              <a:rPr i="1" lang="en-US" sz="2100">
                <a:solidFill>
                  <a:srgbClr val="09507C"/>
                </a:solidFill>
                <a:latin typeface="Consolas"/>
                <a:ea typeface="Consolas"/>
                <a:cs typeface="Consolas"/>
                <a:sym typeface="Consolas"/>
              </a:rPr>
              <a:t>column_name(s)</a:t>
            </a:r>
            <a:br>
              <a:rPr lang="en-US" sz="2100">
                <a:solidFill>
                  <a:srgbClr val="09507C"/>
                </a:solidFill>
                <a:latin typeface="Consolas"/>
                <a:ea typeface="Consolas"/>
                <a:cs typeface="Consolas"/>
                <a:sym typeface="Consolas"/>
              </a:rPr>
            </a:br>
            <a:r>
              <a:rPr lang="en-US" sz="2100">
                <a:solidFill>
                  <a:srgbClr val="09507C"/>
                </a:solidFill>
                <a:latin typeface="Consolas"/>
                <a:ea typeface="Consolas"/>
                <a:cs typeface="Consolas"/>
                <a:sym typeface="Consolas"/>
              </a:rPr>
              <a:t>FROM </a:t>
            </a:r>
            <a:r>
              <a:rPr i="1" lang="en-US" sz="2100">
                <a:solidFill>
                  <a:srgbClr val="09507C"/>
                </a:solidFill>
                <a:latin typeface="Consolas"/>
                <a:ea typeface="Consolas"/>
                <a:cs typeface="Consolas"/>
                <a:sym typeface="Consolas"/>
              </a:rPr>
              <a:t>table_name</a:t>
            </a:r>
            <a:br>
              <a:rPr lang="en-US" sz="2100">
                <a:solidFill>
                  <a:srgbClr val="09507C"/>
                </a:solidFill>
                <a:latin typeface="Consolas"/>
                <a:ea typeface="Consolas"/>
                <a:cs typeface="Consolas"/>
                <a:sym typeface="Consolas"/>
              </a:rPr>
            </a:br>
            <a:r>
              <a:rPr lang="en-US" sz="2100">
                <a:solidFill>
                  <a:srgbClr val="09507C"/>
                </a:solidFill>
                <a:latin typeface="Consolas"/>
                <a:ea typeface="Consolas"/>
                <a:cs typeface="Consolas"/>
                <a:sym typeface="Consolas"/>
              </a:rPr>
              <a:t>WHERE </a:t>
            </a:r>
            <a:r>
              <a:rPr i="1" lang="en-US" sz="2100">
                <a:solidFill>
                  <a:srgbClr val="09507C"/>
                </a:solidFill>
                <a:latin typeface="Consolas"/>
                <a:ea typeface="Consolas"/>
                <a:cs typeface="Consolas"/>
                <a:sym typeface="Consolas"/>
              </a:rPr>
              <a:t>column_name </a:t>
            </a:r>
            <a:r>
              <a:rPr b="1" lang="en-US" sz="2100">
                <a:solidFill>
                  <a:srgbClr val="EF7A24"/>
                </a:solidFill>
                <a:latin typeface="Consolas"/>
                <a:ea typeface="Consolas"/>
                <a:cs typeface="Consolas"/>
                <a:sym typeface="Consolas"/>
              </a:rPr>
              <a:t>BETWEEN</a:t>
            </a:r>
            <a:r>
              <a:rPr lang="en-US" sz="2100">
                <a:solidFill>
                  <a:srgbClr val="09507C"/>
                </a:solidFill>
                <a:latin typeface="Consolas"/>
                <a:ea typeface="Consolas"/>
                <a:cs typeface="Consolas"/>
                <a:sym typeface="Consolas"/>
              </a:rPr>
              <a:t> </a:t>
            </a:r>
            <a:r>
              <a:rPr i="1" lang="en-US" sz="2100">
                <a:solidFill>
                  <a:srgbClr val="09507C"/>
                </a:solidFill>
                <a:latin typeface="Consolas"/>
                <a:ea typeface="Consolas"/>
                <a:cs typeface="Consolas"/>
                <a:sym typeface="Consolas"/>
              </a:rPr>
              <a:t>value1</a:t>
            </a:r>
            <a:r>
              <a:rPr lang="en-US" sz="2100">
                <a:solidFill>
                  <a:srgbClr val="09507C"/>
                </a:solidFill>
                <a:latin typeface="Consolas"/>
                <a:ea typeface="Consolas"/>
                <a:cs typeface="Consolas"/>
                <a:sym typeface="Consolas"/>
              </a:rPr>
              <a:t> AND </a:t>
            </a:r>
            <a:r>
              <a:rPr i="1" lang="en-US" sz="2100">
                <a:solidFill>
                  <a:srgbClr val="09507C"/>
                </a:solidFill>
                <a:latin typeface="Consolas"/>
                <a:ea typeface="Consolas"/>
                <a:cs typeface="Consolas"/>
                <a:sym typeface="Consolas"/>
              </a:rPr>
              <a:t>value2;</a:t>
            </a:r>
            <a:endParaRPr sz="2100">
              <a:solidFill>
                <a:srgbClr val="09507C"/>
              </a:solidFill>
              <a:latin typeface="Consolas"/>
              <a:ea typeface="Consolas"/>
              <a:cs typeface="Consolas"/>
              <a:sym typeface="Consolas"/>
            </a:endParaRPr>
          </a:p>
        </p:txBody>
      </p:sp>
      <p:sp>
        <p:nvSpPr>
          <p:cNvPr id="561" name="Google Shape;561;p57"/>
          <p:cNvSpPr txBox="1"/>
          <p:nvPr/>
        </p:nvSpPr>
        <p:spPr>
          <a:xfrm>
            <a:off x="551550" y="3665075"/>
            <a:ext cx="7155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solidFill>
                  <a:schemeClr val="accent2"/>
                </a:solidFill>
                <a:latin typeface="Century Gothic"/>
                <a:ea typeface="Century Gothic"/>
                <a:cs typeface="Century Gothic"/>
                <a:sym typeface="Century Gothic"/>
              </a:rPr>
              <a:t>BETWEEN </a:t>
            </a:r>
            <a:r>
              <a:rPr lang="en-US" sz="2000">
                <a:solidFill>
                  <a:schemeClr val="accent2"/>
                </a:solidFill>
                <a:latin typeface="Century Gothic"/>
                <a:ea typeface="Century Gothic"/>
                <a:cs typeface="Century Gothic"/>
                <a:sym typeface="Century Gothic"/>
              </a:rPr>
              <a:t>clause </a:t>
            </a:r>
            <a:r>
              <a:rPr lang="en-US" sz="1800">
                <a:solidFill>
                  <a:schemeClr val="accent2"/>
                </a:solidFill>
                <a:latin typeface="Century Gothic"/>
                <a:ea typeface="Century Gothic"/>
                <a:cs typeface="Century Gothic"/>
                <a:sym typeface="Century Gothic"/>
              </a:rPr>
              <a:t>Syntax: </a:t>
            </a:r>
            <a:endParaRPr sz="1800">
              <a:solidFill>
                <a:schemeClr val="accent2"/>
              </a:solidFill>
            </a:endParaRPr>
          </a:p>
        </p:txBody>
      </p:sp>
      <p:sp>
        <p:nvSpPr>
          <p:cNvPr id="562" name="Google Shape;562;p57"/>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8"/>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rmAutofit fontScale="90000"/>
          </a:bodyPr>
          <a:lstStyle/>
          <a:p>
            <a:pPr indent="0" lvl="0" marL="0" rtl="0" algn="l">
              <a:spcBef>
                <a:spcPts val="0"/>
              </a:spcBef>
              <a:spcAft>
                <a:spcPts val="0"/>
              </a:spcAft>
              <a:buClr>
                <a:schemeClr val="lt2"/>
              </a:buClr>
              <a:buSzPct val="51852"/>
              <a:buFont typeface="Century Gothic"/>
              <a:buNone/>
            </a:pPr>
            <a:r>
              <a:t/>
            </a:r>
            <a:endParaRPr/>
          </a:p>
          <a:p>
            <a:pPr indent="0" lvl="0" marL="0" rtl="0" algn="l">
              <a:spcBef>
                <a:spcPts val="0"/>
              </a:spcBef>
              <a:spcAft>
                <a:spcPts val="0"/>
              </a:spcAft>
              <a:buClr>
                <a:schemeClr val="lt2"/>
              </a:buClr>
              <a:buSzPct val="51850"/>
              <a:buFont typeface="Century Gothic"/>
              <a:buNone/>
            </a:pPr>
            <a:r>
              <a:rPr lang="en-US"/>
              <a:t>Example 1: </a:t>
            </a:r>
            <a:r>
              <a:rPr lang="en-US"/>
              <a:t>BETWEEN Operator </a:t>
            </a:r>
            <a:br>
              <a:rPr lang="en-US"/>
            </a:br>
            <a:endParaRPr/>
          </a:p>
        </p:txBody>
      </p:sp>
      <p:sp>
        <p:nvSpPr>
          <p:cNvPr id="568" name="Google Shape;568;p58"/>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1" marL="0" rtl="0" algn="l">
              <a:spcBef>
                <a:spcPts val="1000"/>
              </a:spcBef>
              <a:spcAft>
                <a:spcPts val="0"/>
              </a:spcAft>
              <a:buSzPts val="1800"/>
              <a:buNone/>
            </a:pPr>
            <a:r>
              <a:rPr lang="en-US" sz="1900">
                <a:solidFill>
                  <a:schemeClr val="accent2"/>
                </a:solidFill>
              </a:rPr>
              <a:t>The following example uses the </a:t>
            </a:r>
            <a:r>
              <a:rPr b="1" lang="en-US" sz="1900">
                <a:solidFill>
                  <a:srgbClr val="EF7A24"/>
                </a:solidFill>
                <a:latin typeface="Century Gothic"/>
                <a:ea typeface="Century Gothic"/>
                <a:cs typeface="Century Gothic"/>
                <a:sym typeface="Century Gothic"/>
              </a:rPr>
              <a:t>BETWEEN</a:t>
            </a:r>
            <a:r>
              <a:rPr b="1" lang="en-US" sz="1900">
                <a:solidFill>
                  <a:srgbClr val="EF7A24"/>
                </a:solidFill>
                <a:highlight>
                  <a:schemeClr val="lt1"/>
                </a:highlight>
                <a:latin typeface="Century Gothic"/>
                <a:ea typeface="Century Gothic"/>
                <a:cs typeface="Century Gothic"/>
                <a:sym typeface="Century Gothic"/>
              </a:rPr>
              <a:t> </a:t>
            </a:r>
            <a:r>
              <a:rPr lang="en-US">
                <a:solidFill>
                  <a:schemeClr val="accent2"/>
                </a:solidFill>
              </a:rPr>
              <a:t>operator </a:t>
            </a:r>
            <a:r>
              <a:rPr lang="en-US" sz="1900">
                <a:solidFill>
                  <a:schemeClr val="accent2"/>
                </a:solidFill>
              </a:rPr>
              <a:t>to find products whose buy prices are between $90 and $100.</a:t>
            </a:r>
            <a:endParaRPr sz="1600">
              <a:solidFill>
                <a:schemeClr val="accent2"/>
              </a:solidFill>
            </a:endParaRPr>
          </a:p>
        </p:txBody>
      </p:sp>
      <p:sp>
        <p:nvSpPr>
          <p:cNvPr id="569" name="Google Shape;569;p58"/>
          <p:cNvSpPr txBox="1"/>
          <p:nvPr/>
        </p:nvSpPr>
        <p:spPr>
          <a:xfrm>
            <a:off x="725950" y="2589575"/>
            <a:ext cx="5154900" cy="923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productCode, productName, buyPrice</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products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WHERE  buyPrice </a:t>
            </a:r>
            <a:r>
              <a:rPr b="1" lang="en-US" sz="1600">
                <a:solidFill>
                  <a:srgbClr val="E69138"/>
                </a:solidFill>
                <a:latin typeface="Consolas"/>
                <a:ea typeface="Consolas"/>
                <a:cs typeface="Consolas"/>
                <a:sym typeface="Consolas"/>
              </a:rPr>
              <a:t>BETWEEN </a:t>
            </a:r>
            <a:r>
              <a:rPr lang="en-US" sz="1600">
                <a:latin typeface="Consolas"/>
                <a:ea typeface="Consolas"/>
                <a:cs typeface="Consolas"/>
                <a:sym typeface="Consolas"/>
              </a:rPr>
              <a:t>90 AND 100;</a:t>
            </a:r>
            <a:endParaRPr sz="1600">
              <a:latin typeface="Consolas"/>
              <a:ea typeface="Consolas"/>
              <a:cs typeface="Consolas"/>
              <a:sym typeface="Consolas"/>
            </a:endParaRPr>
          </a:p>
        </p:txBody>
      </p:sp>
      <p:sp>
        <p:nvSpPr>
          <p:cNvPr id="570" name="Google Shape;570;p58"/>
          <p:cNvSpPr txBox="1"/>
          <p:nvPr/>
        </p:nvSpPr>
        <p:spPr>
          <a:xfrm>
            <a:off x="578325" y="3787575"/>
            <a:ext cx="110127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highlight>
                  <a:schemeClr val="lt1"/>
                </a:highlight>
              </a:rPr>
              <a:t>To find the products whose buy prices are </a:t>
            </a:r>
            <a:r>
              <a:rPr lang="en-US" sz="1800" u="sng">
                <a:highlight>
                  <a:schemeClr val="lt1"/>
                </a:highlight>
              </a:rPr>
              <a:t>NOT</a:t>
            </a:r>
            <a:r>
              <a:rPr lang="en-US" sz="1800">
                <a:highlight>
                  <a:schemeClr val="lt1"/>
                </a:highlight>
              </a:rPr>
              <a:t> between $20 and $100, you can use the </a:t>
            </a:r>
            <a:r>
              <a:rPr b="1" lang="en-US" sz="1800">
                <a:solidFill>
                  <a:srgbClr val="EF7A24"/>
                </a:solidFill>
              </a:rPr>
              <a:t>NOT BETWEEN</a:t>
            </a:r>
            <a:r>
              <a:rPr b="1" lang="en-US" sz="1800">
                <a:solidFill>
                  <a:srgbClr val="EF7A24"/>
                </a:solidFill>
                <a:highlight>
                  <a:schemeClr val="lt1"/>
                </a:highlight>
              </a:rPr>
              <a:t> </a:t>
            </a:r>
            <a:r>
              <a:rPr lang="en-US" sz="1800">
                <a:highlight>
                  <a:schemeClr val="lt1"/>
                </a:highlight>
              </a:rPr>
              <a:t>operator as follows:</a:t>
            </a:r>
            <a:endParaRPr sz="1800"/>
          </a:p>
          <a:p>
            <a:pPr indent="0" lvl="0" marL="0" rtl="0" algn="l">
              <a:spcBef>
                <a:spcPts val="0"/>
              </a:spcBef>
              <a:spcAft>
                <a:spcPts val="0"/>
              </a:spcAft>
              <a:buNone/>
            </a:pPr>
            <a:r>
              <a:t/>
            </a:r>
            <a:endParaRPr sz="1900">
              <a:solidFill>
                <a:schemeClr val="dk1"/>
              </a:solidFill>
              <a:highlight>
                <a:srgbClr val="FFFFFF"/>
              </a:highlight>
              <a:latin typeface="Century Gothic"/>
              <a:ea typeface="Century Gothic"/>
              <a:cs typeface="Century Gothic"/>
              <a:sym typeface="Century Gothic"/>
            </a:endParaRPr>
          </a:p>
        </p:txBody>
      </p:sp>
      <p:sp>
        <p:nvSpPr>
          <p:cNvPr id="571" name="Google Shape;571;p58"/>
          <p:cNvSpPr txBox="1"/>
          <p:nvPr/>
        </p:nvSpPr>
        <p:spPr>
          <a:xfrm>
            <a:off x="686025" y="4587975"/>
            <a:ext cx="5611800" cy="923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productCode,  productName, buyPrice</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products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WHERE   buyPrice </a:t>
            </a:r>
            <a:r>
              <a:rPr lang="en-US" sz="1600">
                <a:solidFill>
                  <a:srgbClr val="EF7A24"/>
                </a:solidFill>
                <a:latin typeface="Consolas"/>
                <a:ea typeface="Consolas"/>
                <a:cs typeface="Consolas"/>
                <a:sym typeface="Consolas"/>
              </a:rPr>
              <a:t>NOT BETWEEN</a:t>
            </a:r>
            <a:r>
              <a:rPr lang="en-US" sz="1600">
                <a:latin typeface="Consolas"/>
                <a:ea typeface="Consolas"/>
                <a:cs typeface="Consolas"/>
                <a:sym typeface="Consolas"/>
              </a:rPr>
              <a:t> 20 AND 100;</a:t>
            </a:r>
            <a:endParaRPr sz="1600">
              <a:latin typeface="Consolas"/>
              <a:ea typeface="Consolas"/>
              <a:cs typeface="Consolas"/>
              <a:sym typeface="Consolas"/>
            </a:endParaRPr>
          </a:p>
        </p:txBody>
      </p:sp>
      <p:sp>
        <p:nvSpPr>
          <p:cNvPr id="572" name="Google Shape;572;p58"/>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59"/>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rmAutofit/>
          </a:bodyPr>
          <a:lstStyle/>
          <a:p>
            <a:pPr indent="0" lvl="0" marL="0" rtl="0" algn="l">
              <a:spcBef>
                <a:spcPts val="0"/>
              </a:spcBef>
              <a:spcAft>
                <a:spcPts val="0"/>
              </a:spcAft>
              <a:buClr>
                <a:schemeClr val="lt2"/>
              </a:buClr>
              <a:buSzPts val="1556"/>
              <a:buFont typeface="Century Gothic"/>
              <a:buNone/>
            </a:pPr>
            <a:r>
              <a:rPr lang="en-US"/>
              <a:t>Example 2: BETWEEN Operator </a:t>
            </a:r>
            <a:endParaRPr/>
          </a:p>
        </p:txBody>
      </p:sp>
      <p:sp>
        <p:nvSpPr>
          <p:cNvPr id="578" name="Google Shape;578;p59"/>
          <p:cNvSpPr txBox="1"/>
          <p:nvPr>
            <p:ph idx="1" type="body"/>
          </p:nvPr>
        </p:nvSpPr>
        <p:spPr>
          <a:xfrm>
            <a:off x="698500" y="1720800"/>
            <a:ext cx="10915500" cy="866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000"/>
              </a:spcBef>
              <a:spcAft>
                <a:spcPts val="0"/>
              </a:spcAft>
              <a:buNone/>
            </a:pPr>
            <a:r>
              <a:rPr lang="en-US" sz="1900"/>
              <a:t>The following SQL statement selects all products with a price </a:t>
            </a:r>
            <a:r>
              <a:rPr b="1" lang="en-US" sz="1900">
                <a:solidFill>
                  <a:srgbClr val="B45F06"/>
                </a:solidFill>
                <a:latin typeface="Consolas"/>
                <a:ea typeface="Consolas"/>
                <a:cs typeface="Consolas"/>
                <a:sym typeface="Consolas"/>
              </a:rPr>
              <a:t>BETWEEN</a:t>
            </a:r>
            <a:r>
              <a:rPr lang="en-US" sz="1900"/>
              <a:t> $10 and $20, and no products with a productLine of </a:t>
            </a:r>
            <a:r>
              <a:rPr lang="en-US" sz="1900">
                <a:solidFill>
                  <a:srgbClr val="09507C"/>
                </a:solidFill>
                <a:latin typeface="Consolas"/>
                <a:ea typeface="Consolas"/>
                <a:cs typeface="Consolas"/>
                <a:sym typeface="Consolas"/>
              </a:rPr>
              <a:t>'S10_1678' </a:t>
            </a:r>
            <a:r>
              <a:rPr lang="en-US" sz="1900"/>
              <a:t>or </a:t>
            </a:r>
            <a:r>
              <a:rPr lang="en-US" sz="1900">
                <a:solidFill>
                  <a:srgbClr val="09507C"/>
                </a:solidFill>
                <a:latin typeface="Consolas"/>
                <a:ea typeface="Consolas"/>
                <a:cs typeface="Consolas"/>
                <a:sym typeface="Consolas"/>
              </a:rPr>
              <a:t>'S10_1949'</a:t>
            </a:r>
            <a:endParaRPr sz="1700"/>
          </a:p>
        </p:txBody>
      </p:sp>
      <p:sp>
        <p:nvSpPr>
          <p:cNvPr id="579" name="Google Shape;579;p59"/>
          <p:cNvSpPr txBox="1"/>
          <p:nvPr/>
        </p:nvSpPr>
        <p:spPr>
          <a:xfrm>
            <a:off x="2020125" y="3057200"/>
            <a:ext cx="8583900" cy="9285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137160" rtl="0" algn="l">
              <a:spcBef>
                <a:spcPts val="1000"/>
              </a:spcBef>
              <a:spcAft>
                <a:spcPts val="0"/>
              </a:spcAft>
              <a:buNone/>
            </a:pPr>
            <a:r>
              <a:rPr lang="en-US" sz="2000">
                <a:solidFill>
                  <a:schemeClr val="accent2"/>
                </a:solidFill>
                <a:latin typeface="Consolas"/>
                <a:ea typeface="Consolas"/>
                <a:cs typeface="Consolas"/>
                <a:sym typeface="Consolas"/>
              </a:rPr>
              <a:t>SELECT * FROM Products WHERE (buyPrice </a:t>
            </a:r>
            <a:r>
              <a:rPr b="1" lang="en-US" sz="2000">
                <a:solidFill>
                  <a:srgbClr val="B45F06"/>
                </a:solidFill>
                <a:latin typeface="Consolas"/>
                <a:ea typeface="Consolas"/>
                <a:cs typeface="Consolas"/>
                <a:sym typeface="Consolas"/>
              </a:rPr>
              <a:t>BETWEEN </a:t>
            </a:r>
            <a:r>
              <a:rPr lang="en-US" sz="2000">
                <a:solidFill>
                  <a:srgbClr val="09507C"/>
                </a:solidFill>
                <a:latin typeface="Consolas"/>
                <a:ea typeface="Consolas"/>
                <a:cs typeface="Consolas"/>
                <a:sym typeface="Consolas"/>
              </a:rPr>
              <a:t>10 AND 20)</a:t>
            </a:r>
            <a:endParaRPr sz="2000">
              <a:solidFill>
                <a:srgbClr val="09507C"/>
              </a:solidFill>
              <a:latin typeface="Consolas"/>
              <a:ea typeface="Consolas"/>
              <a:cs typeface="Consolas"/>
              <a:sym typeface="Consolas"/>
            </a:endParaRPr>
          </a:p>
          <a:p>
            <a:pPr indent="0" lvl="0" marL="137160" rtl="0" algn="l">
              <a:spcBef>
                <a:spcPts val="1000"/>
              </a:spcBef>
              <a:spcAft>
                <a:spcPts val="0"/>
              </a:spcAft>
              <a:buNone/>
            </a:pPr>
            <a:r>
              <a:rPr b="1" lang="en-US" sz="2000">
                <a:solidFill>
                  <a:srgbClr val="B45F06"/>
                </a:solidFill>
                <a:latin typeface="Consolas"/>
                <a:ea typeface="Consolas"/>
                <a:cs typeface="Consolas"/>
                <a:sym typeface="Consolas"/>
              </a:rPr>
              <a:t>AND NOT</a:t>
            </a:r>
            <a:r>
              <a:rPr lang="en-US" sz="2000">
                <a:solidFill>
                  <a:srgbClr val="09507C"/>
                </a:solidFill>
                <a:latin typeface="Consolas"/>
                <a:ea typeface="Consolas"/>
                <a:cs typeface="Consolas"/>
                <a:sym typeface="Consolas"/>
              </a:rPr>
              <a:t> </a:t>
            </a:r>
            <a:r>
              <a:rPr lang="en-US" sz="2000">
                <a:solidFill>
                  <a:schemeClr val="accent2"/>
                </a:solidFill>
                <a:latin typeface="Consolas"/>
                <a:ea typeface="Consolas"/>
                <a:cs typeface="Consolas"/>
                <a:sym typeface="Consolas"/>
              </a:rPr>
              <a:t>productLine IN </a:t>
            </a:r>
            <a:r>
              <a:rPr lang="en-US" sz="2000">
                <a:solidFill>
                  <a:srgbClr val="09507C"/>
                </a:solidFill>
                <a:latin typeface="Consolas"/>
                <a:ea typeface="Consolas"/>
                <a:cs typeface="Consolas"/>
                <a:sym typeface="Consolas"/>
              </a:rPr>
              <a:t>('S10_1678','S10_1949');</a:t>
            </a:r>
            <a:endParaRPr sz="2000">
              <a:solidFill>
                <a:srgbClr val="09507C"/>
              </a:solidFill>
              <a:latin typeface="Consolas"/>
              <a:ea typeface="Consolas"/>
              <a:cs typeface="Consolas"/>
              <a:sym typeface="Consolas"/>
            </a:endParaRPr>
          </a:p>
        </p:txBody>
      </p:sp>
      <p:pic>
        <p:nvPicPr>
          <p:cNvPr id="580" name="Google Shape;580;p59"/>
          <p:cNvPicPr preferRelativeResize="0"/>
          <p:nvPr/>
        </p:nvPicPr>
        <p:blipFill rotWithShape="1">
          <a:blip r:embed="rId3">
            <a:alphaModFix/>
          </a:blip>
          <a:srcRect b="41598" l="12691" r="30344" t="47392"/>
          <a:stretch/>
        </p:blipFill>
        <p:spPr>
          <a:xfrm>
            <a:off x="1042300" y="5222675"/>
            <a:ext cx="9483523" cy="1030949"/>
          </a:xfrm>
          <a:prstGeom prst="rect">
            <a:avLst/>
          </a:prstGeom>
          <a:noFill/>
          <a:ln cap="flat" cmpd="sng" w="9525">
            <a:solidFill>
              <a:schemeClr val="dk2"/>
            </a:solidFill>
            <a:prstDash val="solid"/>
            <a:round/>
            <a:headEnd len="sm" w="sm" type="none"/>
            <a:tailEnd len="sm" w="sm" type="none"/>
          </a:ln>
        </p:spPr>
      </p:pic>
      <p:sp>
        <p:nvSpPr>
          <p:cNvPr id="581" name="Google Shape;581;p59"/>
          <p:cNvSpPr txBox="1"/>
          <p:nvPr/>
        </p:nvSpPr>
        <p:spPr>
          <a:xfrm>
            <a:off x="1098325" y="4662375"/>
            <a:ext cx="114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Output:</a:t>
            </a:r>
            <a:endParaRPr b="1" sz="1600">
              <a:latin typeface="Century Gothic"/>
              <a:ea typeface="Century Gothic"/>
              <a:cs typeface="Century Gothic"/>
              <a:sym typeface="Century Gothic"/>
            </a:endParaRPr>
          </a:p>
        </p:txBody>
      </p:sp>
      <p:sp>
        <p:nvSpPr>
          <p:cNvPr id="582" name="Google Shape;582;p5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0"/>
          <p:cNvSpPr txBox="1"/>
          <p:nvPr>
            <p:ph type="title"/>
          </p:nvPr>
        </p:nvSpPr>
        <p:spPr>
          <a:xfrm>
            <a:off x="568017" y="973663"/>
            <a:ext cx="10822500" cy="707100"/>
          </a:xfrm>
          <a:prstGeom prst="rect">
            <a:avLst/>
          </a:prstGeom>
          <a:noFill/>
          <a:ln>
            <a:noFill/>
          </a:ln>
        </p:spPr>
        <p:txBody>
          <a:bodyPr anchorCtr="0" anchor="b" bIns="91425" lIns="91425" spcFirstLastPara="1" rIns="91425" wrap="square" tIns="91425">
            <a:normAutofit fontScale="90000"/>
          </a:bodyPr>
          <a:lstStyle/>
          <a:p>
            <a:pPr indent="0" lvl="0" marL="0" marR="0" rtl="0" algn="ctr">
              <a:lnSpc>
                <a:spcPct val="100000"/>
              </a:lnSpc>
              <a:spcBef>
                <a:spcPts val="0"/>
              </a:spcBef>
              <a:spcAft>
                <a:spcPts val="0"/>
              </a:spcAft>
              <a:buClr>
                <a:schemeClr val="lt2"/>
              </a:buClr>
              <a:buSzPct val="51852"/>
              <a:buFont typeface="Century Gothic"/>
              <a:buNone/>
            </a:pPr>
            <a:r>
              <a:t/>
            </a:r>
            <a:endParaRPr/>
          </a:p>
          <a:p>
            <a:pPr indent="0" lvl="0" marL="0" marR="0" rtl="0" algn="l">
              <a:lnSpc>
                <a:spcPct val="100000"/>
              </a:lnSpc>
              <a:spcBef>
                <a:spcPts val="0"/>
              </a:spcBef>
              <a:spcAft>
                <a:spcPts val="0"/>
              </a:spcAft>
              <a:buClr>
                <a:schemeClr val="lt2"/>
              </a:buClr>
              <a:buSzPct val="41175"/>
              <a:buFont typeface="Century Gothic"/>
              <a:buNone/>
            </a:pPr>
            <a:r>
              <a:rPr lang="en-US" sz="3777"/>
              <a:t>Example 3: Operator</a:t>
            </a:r>
            <a:endParaRPr sz="3777"/>
          </a:p>
        </p:txBody>
      </p:sp>
      <p:sp>
        <p:nvSpPr>
          <p:cNvPr id="588" name="Google Shape;588;p60"/>
          <p:cNvSpPr txBox="1"/>
          <p:nvPr>
            <p:ph idx="1" type="body"/>
          </p:nvPr>
        </p:nvSpPr>
        <p:spPr>
          <a:xfrm>
            <a:off x="736600" y="1901775"/>
            <a:ext cx="10915500" cy="13086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09507C"/>
                </a:solidFill>
                <a:latin typeface="Consolas"/>
                <a:ea typeface="Consolas"/>
                <a:cs typeface="Consolas"/>
                <a:sym typeface="Consolas"/>
              </a:rPr>
              <a:t>SELECT * FROM Products</a:t>
            </a:r>
            <a:br>
              <a:rPr lang="en-US">
                <a:solidFill>
                  <a:srgbClr val="09507C"/>
                </a:solidFill>
                <a:latin typeface="Consolas"/>
                <a:ea typeface="Consolas"/>
                <a:cs typeface="Consolas"/>
                <a:sym typeface="Consolas"/>
              </a:rPr>
            </a:br>
            <a:r>
              <a:rPr lang="en-US">
                <a:solidFill>
                  <a:srgbClr val="09507C"/>
                </a:solidFill>
                <a:latin typeface="Consolas"/>
                <a:ea typeface="Consolas"/>
                <a:cs typeface="Consolas"/>
                <a:sym typeface="Consolas"/>
              </a:rPr>
              <a:t>WHERE ProductName </a:t>
            </a:r>
            <a:endParaRPr>
              <a:solidFill>
                <a:srgbClr val="09507C"/>
              </a:solidFill>
              <a:latin typeface="Consolas"/>
              <a:ea typeface="Consolas"/>
              <a:cs typeface="Consolas"/>
              <a:sym typeface="Consolas"/>
            </a:endParaRPr>
          </a:p>
          <a:p>
            <a:pPr indent="0" lvl="0" marL="0" rtl="0" algn="l">
              <a:spcBef>
                <a:spcPts val="0"/>
              </a:spcBef>
              <a:spcAft>
                <a:spcPts val="0"/>
              </a:spcAft>
              <a:buNone/>
            </a:pPr>
            <a:r>
              <a:rPr b="1" lang="en-US">
                <a:solidFill>
                  <a:srgbClr val="EF7A24"/>
                </a:solidFill>
                <a:latin typeface="Consolas"/>
                <a:ea typeface="Consolas"/>
                <a:cs typeface="Consolas"/>
                <a:sym typeface="Consolas"/>
              </a:rPr>
              <a:t>BETWEEN</a:t>
            </a:r>
            <a:r>
              <a:rPr lang="en-US">
                <a:solidFill>
                  <a:srgbClr val="09507C"/>
                </a:solidFill>
                <a:latin typeface="Consolas"/>
                <a:ea typeface="Consolas"/>
                <a:cs typeface="Consolas"/>
                <a:sym typeface="Consolas"/>
              </a:rPr>
              <a:t> 'Carnarvon Tigers' AND 'Mozzarella di Giovanni'</a:t>
            </a:r>
            <a:endParaRPr>
              <a:solidFill>
                <a:srgbClr val="09507C"/>
              </a:solidFill>
              <a:latin typeface="Consolas"/>
              <a:ea typeface="Consolas"/>
              <a:cs typeface="Consolas"/>
              <a:sym typeface="Consolas"/>
            </a:endParaRPr>
          </a:p>
          <a:p>
            <a:pPr indent="-355600" lvl="0" marL="457200" rtl="0" algn="l">
              <a:spcBef>
                <a:spcPts val="0"/>
              </a:spcBef>
              <a:spcAft>
                <a:spcPts val="0"/>
              </a:spcAft>
              <a:buSzPts val="2000"/>
              <a:buNone/>
            </a:pPr>
            <a:r>
              <a:rPr lang="en-US">
                <a:solidFill>
                  <a:srgbClr val="09507C"/>
                </a:solidFill>
                <a:latin typeface="Consolas"/>
                <a:ea typeface="Consolas"/>
                <a:cs typeface="Consolas"/>
                <a:sym typeface="Consolas"/>
              </a:rPr>
              <a:t>ORDER BY ProductName;</a:t>
            </a:r>
            <a:endParaRPr>
              <a:solidFill>
                <a:srgbClr val="09507C"/>
              </a:solidFill>
              <a:latin typeface="Century Gothic"/>
              <a:ea typeface="Century Gothic"/>
              <a:cs typeface="Century Gothic"/>
              <a:sym typeface="Century Gothic"/>
            </a:endParaRPr>
          </a:p>
          <a:p>
            <a:pPr indent="0" lvl="0" marL="101600" rtl="0" algn="l">
              <a:lnSpc>
                <a:spcPct val="100000"/>
              </a:lnSpc>
              <a:spcBef>
                <a:spcPts val="0"/>
              </a:spcBef>
              <a:spcAft>
                <a:spcPts val="0"/>
              </a:spcAft>
              <a:buSzPts val="2000"/>
              <a:buNone/>
            </a:pPr>
            <a:r>
              <a:t/>
            </a:r>
            <a:endParaRPr>
              <a:latin typeface="Consolas"/>
              <a:ea typeface="Consolas"/>
              <a:cs typeface="Consolas"/>
              <a:sym typeface="Consolas"/>
            </a:endParaRPr>
          </a:p>
        </p:txBody>
      </p:sp>
      <p:sp>
        <p:nvSpPr>
          <p:cNvPr id="589" name="Google Shape;589;p60"/>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pic>
        <p:nvPicPr>
          <p:cNvPr id="590" name="Google Shape;590;p60"/>
          <p:cNvPicPr preferRelativeResize="0"/>
          <p:nvPr/>
        </p:nvPicPr>
        <p:blipFill rotWithShape="1">
          <a:blip r:embed="rId3">
            <a:alphaModFix/>
          </a:blip>
          <a:srcRect b="34915" l="12793" r="34341" t="46212"/>
          <a:stretch/>
        </p:blipFill>
        <p:spPr>
          <a:xfrm>
            <a:off x="1536225" y="4773625"/>
            <a:ext cx="7902398" cy="1586901"/>
          </a:xfrm>
          <a:prstGeom prst="rect">
            <a:avLst/>
          </a:prstGeom>
          <a:noFill/>
          <a:ln cap="flat" cmpd="sng" w="9525">
            <a:solidFill>
              <a:schemeClr val="dk2"/>
            </a:solidFill>
            <a:prstDash val="solid"/>
            <a:round/>
            <a:headEnd len="sm" w="sm" type="none"/>
            <a:tailEnd len="sm" w="sm" type="none"/>
          </a:ln>
        </p:spPr>
      </p:pic>
      <p:sp>
        <p:nvSpPr>
          <p:cNvPr id="591" name="Google Shape;591;p60"/>
          <p:cNvSpPr txBox="1"/>
          <p:nvPr/>
        </p:nvSpPr>
        <p:spPr>
          <a:xfrm>
            <a:off x="1378500" y="4281375"/>
            <a:ext cx="114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Output:</a:t>
            </a:r>
            <a:endParaRPr b="1" sz="1600">
              <a:latin typeface="Century Gothic"/>
              <a:ea typeface="Century Gothic"/>
              <a:cs typeface="Century Gothic"/>
              <a:sym typeface="Century 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61"/>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200"/>
              <a:t>Practice Assignment</a:t>
            </a:r>
            <a:endParaRPr sz="3200"/>
          </a:p>
        </p:txBody>
      </p:sp>
      <p:sp>
        <p:nvSpPr>
          <p:cNvPr id="598" name="Google Shape;598;p61"/>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a:t>Complete the assignment </a:t>
            </a:r>
            <a:r>
              <a:rPr b="1" lang="en-US" u="sng">
                <a:solidFill>
                  <a:srgbClr val="EF7A24"/>
                </a:solidFill>
                <a:hlinkClick r:id="rId3">
                  <a:extLst>
                    <a:ext uri="{A12FA001-AC4F-418D-AE19-62706E023703}">
                      <ahyp:hlinkClr val="tx"/>
                    </a:ext>
                  </a:extLst>
                </a:hlinkClick>
              </a:rPr>
              <a:t>PA 304.4.1 - Practice Assignment - Simple Queries.</a:t>
            </a:r>
            <a:r>
              <a:rPr lang="en-US"/>
              <a:t> You can find this assignment on Canva under the Assignment section.</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rPr lang="en-US"/>
              <a:t>Note: Use your office hours to complete this assignment. If you have any technical questions while performing the assignment activity, ask your instructors for assistance. </a:t>
            </a:r>
            <a:endParaRPr/>
          </a:p>
        </p:txBody>
      </p:sp>
      <p:sp>
        <p:nvSpPr>
          <p:cNvPr id="599" name="Google Shape;599;p6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62"/>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200"/>
              <a:t>Knowledge Check</a:t>
            </a:r>
            <a:endParaRPr sz="3200"/>
          </a:p>
        </p:txBody>
      </p:sp>
      <p:sp>
        <p:nvSpPr>
          <p:cNvPr id="606" name="Google Shape;606;p62"/>
          <p:cNvSpPr txBox="1"/>
          <p:nvPr>
            <p:ph idx="1" type="body"/>
          </p:nvPr>
        </p:nvSpPr>
        <p:spPr>
          <a:xfrm>
            <a:off x="487000" y="1840875"/>
            <a:ext cx="10909500" cy="4400700"/>
          </a:xfrm>
          <a:prstGeom prst="rect">
            <a:avLst/>
          </a:prstGeom>
        </p:spPr>
        <p:txBody>
          <a:bodyPr anchorCtr="0" anchor="t" bIns="91425" lIns="91425" spcFirstLastPara="1" rIns="91425" wrap="square" tIns="91425">
            <a:normAutofit/>
          </a:bodyPr>
          <a:lstStyle/>
          <a:p>
            <a:pPr indent="-323850" lvl="0" marL="457200" rtl="0" algn="l">
              <a:spcBef>
                <a:spcPts val="1000"/>
              </a:spcBef>
              <a:spcAft>
                <a:spcPts val="0"/>
              </a:spcAft>
              <a:buSzPts val="1500"/>
              <a:buChar char="❑"/>
            </a:pPr>
            <a:r>
              <a:rPr lang="en-US"/>
              <a:t>How does the ORDER BY Clause work in SQL?</a:t>
            </a:r>
            <a:endParaRPr/>
          </a:p>
          <a:p>
            <a:pPr indent="-323850" lvl="0" marL="457200" rtl="0" algn="l">
              <a:spcBef>
                <a:spcPts val="1000"/>
              </a:spcBef>
              <a:spcAft>
                <a:spcPts val="0"/>
              </a:spcAft>
              <a:buSzPts val="1500"/>
              <a:buChar char="❑"/>
            </a:pPr>
            <a:r>
              <a:rPr lang="en-US"/>
              <a:t>When do we use a HAVING clause?</a:t>
            </a:r>
            <a:endParaRPr/>
          </a:p>
          <a:p>
            <a:pPr indent="-323850" lvl="0" marL="457200" rtl="0" algn="l">
              <a:spcBef>
                <a:spcPts val="1000"/>
              </a:spcBef>
              <a:spcAft>
                <a:spcPts val="0"/>
              </a:spcAft>
              <a:buSzPts val="1500"/>
              <a:buChar char="❑"/>
            </a:pPr>
            <a:r>
              <a:rPr lang="en-US"/>
              <a:t>Which is the default order of Sort in the ORDER BY Clause?</a:t>
            </a:r>
            <a:endParaRPr/>
          </a:p>
          <a:p>
            <a:pPr indent="-323850" lvl="0" marL="457200" rtl="0" algn="l">
              <a:spcBef>
                <a:spcPts val="1000"/>
              </a:spcBef>
              <a:spcAft>
                <a:spcPts val="0"/>
              </a:spcAft>
              <a:buSzPts val="1500"/>
              <a:buChar char="❑"/>
            </a:pPr>
            <a:r>
              <a:rPr lang="en-US"/>
              <a:t>What is the meaning of the GROUP BY Clause in Mysql?</a:t>
            </a:r>
            <a:endParaRPr/>
          </a:p>
          <a:p>
            <a:pPr indent="-323850" lvl="0" marL="457200" rtl="0" algn="l">
              <a:spcBef>
                <a:spcPts val="1000"/>
              </a:spcBef>
              <a:spcAft>
                <a:spcPts val="0"/>
              </a:spcAft>
              <a:buSzPts val="1500"/>
              <a:buChar char="❑"/>
            </a:pPr>
            <a:r>
              <a:rPr lang="en-US"/>
              <a:t>What SQL clause is used to restrict the rows returned by a query?</a:t>
            </a:r>
            <a:endParaRPr/>
          </a:p>
          <a:p>
            <a:pPr indent="-323850" lvl="0" marL="457200" rtl="0" algn="l">
              <a:lnSpc>
                <a:spcPct val="140000"/>
              </a:lnSpc>
              <a:spcBef>
                <a:spcPts val="1000"/>
              </a:spcBef>
              <a:spcAft>
                <a:spcPts val="0"/>
              </a:spcAft>
              <a:buSzPts val="1500"/>
              <a:buChar char="❑"/>
            </a:pPr>
            <a:r>
              <a:rPr lang="en-US"/>
              <a:t>What is the difference between percent sign (%) and the underscore (_) for pattern matching (e.g. in the LIKE operator)?</a:t>
            </a:r>
            <a:endParaRPr/>
          </a:p>
          <a:p>
            <a:pPr indent="0" lvl="0" marL="0" rtl="0" algn="l">
              <a:spcBef>
                <a:spcPts val="1000"/>
              </a:spcBef>
              <a:spcAft>
                <a:spcPts val="0"/>
              </a:spcAft>
              <a:buNone/>
            </a:pPr>
            <a:r>
              <a:t/>
            </a:r>
            <a:endParaRPr/>
          </a:p>
        </p:txBody>
      </p:sp>
      <p:sp>
        <p:nvSpPr>
          <p:cNvPr id="607" name="Google Shape;607;p6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63"/>
          <p:cNvSpPr txBox="1"/>
          <p:nvPr>
            <p:ph type="title"/>
          </p:nvPr>
        </p:nvSpPr>
        <p:spPr>
          <a:xfrm>
            <a:off x="572767" y="8974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400"/>
              <a:t>Summary</a:t>
            </a:r>
            <a:endParaRPr sz="3400"/>
          </a:p>
        </p:txBody>
      </p:sp>
      <p:sp>
        <p:nvSpPr>
          <p:cNvPr id="614" name="Google Shape;614;p63"/>
          <p:cNvSpPr txBox="1"/>
          <p:nvPr>
            <p:ph idx="1" type="body"/>
          </p:nvPr>
        </p:nvSpPr>
        <p:spPr>
          <a:xfrm>
            <a:off x="533300" y="1604575"/>
            <a:ext cx="11060100" cy="48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The MySQL ORDER BY clause is used to sort the records in a result set. The MySQL WHERE clause is used to filter the results from a SELECT, INSERT, UPDATE, or DELETE </a:t>
            </a:r>
            <a:r>
              <a:rPr lang="en-US" sz="1600"/>
              <a:t>statement</a:t>
            </a:r>
            <a:r>
              <a:rPr lang="en-US" sz="1600"/>
              <a:t>.</a:t>
            </a:r>
            <a:endParaRPr sz="1600"/>
          </a:p>
          <a:p>
            <a:pPr indent="-330200" lvl="0" marL="457200" rtl="0" algn="l">
              <a:spcBef>
                <a:spcPts val="1000"/>
              </a:spcBef>
              <a:spcAft>
                <a:spcPts val="0"/>
              </a:spcAft>
              <a:buSzPts val="1600"/>
              <a:buChar char="❑"/>
            </a:pPr>
            <a:r>
              <a:rPr lang="en-US" sz="1600"/>
              <a:t>The MySQL GROUP BY clause is used in a SELECT statements to collect data across multiple records and group the results by one or more columns.</a:t>
            </a:r>
            <a:endParaRPr sz="1600"/>
          </a:p>
          <a:p>
            <a:pPr indent="-330200" lvl="0" marL="457200" rtl="0" algn="l">
              <a:spcBef>
                <a:spcPts val="1000"/>
              </a:spcBef>
              <a:spcAft>
                <a:spcPts val="0"/>
              </a:spcAft>
              <a:buSzPts val="1600"/>
              <a:buChar char="❑"/>
            </a:pPr>
            <a:r>
              <a:rPr lang="en-US" sz="1600"/>
              <a:t>The MySQL HAVING clause is used in combination with the GROUP BY clause to restrict the groups of returned rows to only those whose the condition is TRUE.</a:t>
            </a:r>
            <a:endParaRPr sz="1600"/>
          </a:p>
          <a:p>
            <a:pPr indent="-330200" lvl="0" marL="457200" rtl="0" algn="l">
              <a:spcBef>
                <a:spcPts val="1000"/>
              </a:spcBef>
              <a:spcAft>
                <a:spcPts val="0"/>
              </a:spcAft>
              <a:buSzPts val="1600"/>
              <a:buChar char="❑"/>
            </a:pPr>
            <a:r>
              <a:rPr lang="en-US" sz="1600"/>
              <a:t>The MySQL LIMIT clause is used to retrieve records from one or more tables in MySQL and limit the number of records returned based on a limit value.</a:t>
            </a:r>
            <a:endParaRPr sz="1600"/>
          </a:p>
          <a:p>
            <a:pPr indent="-330200" lvl="0" marL="457200" rtl="0" algn="l">
              <a:spcBef>
                <a:spcPts val="1000"/>
              </a:spcBef>
              <a:spcAft>
                <a:spcPts val="0"/>
              </a:spcAft>
              <a:buSzPts val="1600"/>
              <a:buChar char="❑"/>
            </a:pPr>
            <a:r>
              <a:rPr lang="en-US" sz="1600"/>
              <a:t>The MySQL BETWEEN Condition is used to retrieve values within a range in a SELECT, INSERT, UPDATE, or DELETE statement.</a:t>
            </a:r>
            <a:endParaRPr sz="1600"/>
          </a:p>
          <a:p>
            <a:pPr indent="-330200" lvl="0" marL="457200" rtl="0" algn="l">
              <a:spcBef>
                <a:spcPts val="1000"/>
              </a:spcBef>
              <a:spcAft>
                <a:spcPts val="0"/>
              </a:spcAft>
              <a:buSzPts val="1600"/>
              <a:buChar char="❑"/>
            </a:pPr>
            <a:r>
              <a:rPr lang="en-US" sz="1600"/>
              <a:t>The MySQL LIKE condition allows wildcards to be used in the WHERE clause of a SELECT, INSERT, UPDATE, or DELETE statement. This allows you to perform pattern matching.</a:t>
            </a:r>
            <a:endParaRPr sz="1600"/>
          </a:p>
          <a:p>
            <a:pPr indent="-330200" lvl="0" marL="457200" rtl="0" algn="l">
              <a:spcBef>
                <a:spcPts val="1000"/>
              </a:spcBef>
              <a:spcAft>
                <a:spcPts val="1000"/>
              </a:spcAft>
              <a:buSzPts val="1600"/>
              <a:buChar char="❑"/>
            </a:pPr>
            <a:r>
              <a:rPr lang="en-US" sz="1600"/>
              <a:t>MySQL system clauses are keywords or statements to handle information. It helps to operate a group of the data and apply it to require conditions. The clauses apply conditions or select patterns to get information. MySQL clauses are not used to insert new data. You retrieve data using several clauses. The table uses either single or multiple clauses.</a:t>
            </a:r>
            <a:endParaRPr sz="1600"/>
          </a:p>
        </p:txBody>
      </p:sp>
      <p:sp>
        <p:nvSpPr>
          <p:cNvPr id="615" name="Google Shape;615;p6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64"/>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References</a:t>
            </a:r>
            <a:endParaRPr/>
          </a:p>
        </p:txBody>
      </p:sp>
      <p:sp>
        <p:nvSpPr>
          <p:cNvPr id="622" name="Google Shape;622;p64"/>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2000" u="sng">
                <a:solidFill>
                  <a:schemeClr val="hlink"/>
                </a:solidFill>
                <a:hlinkClick r:id="rId3"/>
              </a:rPr>
              <a:t>https://www.techonthenet.com/mysql/group_by.php</a:t>
            </a:r>
            <a:endParaRPr sz="2000"/>
          </a:p>
          <a:p>
            <a:pPr indent="0" lvl="0" marL="0" rtl="0" algn="l">
              <a:spcBef>
                <a:spcPts val="1000"/>
              </a:spcBef>
              <a:spcAft>
                <a:spcPts val="0"/>
              </a:spcAft>
              <a:buNone/>
            </a:pPr>
            <a:r>
              <a:rPr lang="en-US" sz="2000" u="sng">
                <a:solidFill>
                  <a:schemeClr val="hlink"/>
                </a:solidFill>
                <a:hlinkClick r:id="rId4"/>
              </a:rPr>
              <a:t>https://www.techonthenet.com/mysql/between.php</a:t>
            </a:r>
            <a:endParaRPr sz="2000"/>
          </a:p>
          <a:p>
            <a:pPr indent="0" lvl="0" marL="0" rtl="0" algn="l">
              <a:spcBef>
                <a:spcPts val="1000"/>
              </a:spcBef>
              <a:spcAft>
                <a:spcPts val="0"/>
              </a:spcAft>
              <a:buNone/>
            </a:pPr>
            <a:r>
              <a:t/>
            </a:r>
            <a:endParaRPr/>
          </a:p>
        </p:txBody>
      </p:sp>
      <p:sp>
        <p:nvSpPr>
          <p:cNvPr id="623" name="Google Shape;623;p6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65"/>
          <p:cNvSpPr txBox="1"/>
          <p:nvPr>
            <p:ph idx="12" type="sldNum"/>
          </p:nvPr>
        </p:nvSpPr>
        <p:spPr>
          <a:xfrm>
            <a:off x="11409045" y="6333134"/>
            <a:ext cx="731700" cy="524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sz="1700">
                <a:solidFill>
                  <a:schemeClr val="dk2"/>
                </a:solidFill>
              </a:rPr>
              <a:t>‹#›</a:t>
            </a:fld>
            <a:endParaRPr sz="1700">
              <a:solidFill>
                <a:schemeClr val="dk2"/>
              </a:solidFill>
            </a:endParaRPr>
          </a:p>
        </p:txBody>
      </p:sp>
      <p:sp>
        <p:nvSpPr>
          <p:cNvPr id="629" name="Google Shape;629;p65"/>
          <p:cNvSpPr txBox="1"/>
          <p:nvPr/>
        </p:nvSpPr>
        <p:spPr>
          <a:xfrm>
            <a:off x="8382000" y="6917078"/>
            <a:ext cx="736596" cy="228597"/>
          </a:xfrm>
          <a:prstGeom prst="rect">
            <a:avLst/>
          </a:prstGeom>
          <a:noFill/>
          <a:ln>
            <a:noFill/>
          </a:ln>
        </p:spPr>
        <p:txBody>
          <a:bodyPr anchorCtr="0" anchor="b"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fld id="{00000000-1234-1234-1234-123412341234}" type="slidenum">
              <a:rPr b="0" i="0" lang="en-US" sz="2800" u="none" cap="none" strike="noStrike">
                <a:solidFill>
                  <a:schemeClr val="lt1"/>
                </a:solidFill>
                <a:latin typeface="Century Gothic"/>
                <a:ea typeface="Century Gothic"/>
                <a:cs typeface="Century Gothic"/>
                <a:sym typeface="Century Gothic"/>
              </a:rPr>
              <a:t>‹#›</a:t>
            </a:fld>
            <a:endParaRPr b="0" i="0" sz="2800" u="none" cap="none" strike="noStrike">
              <a:solidFill>
                <a:schemeClr val="lt1"/>
              </a:solidFill>
              <a:latin typeface="Century Gothic"/>
              <a:ea typeface="Century Gothic"/>
              <a:cs typeface="Century Gothic"/>
              <a:sym typeface="Century Gothic"/>
            </a:endParaRPr>
          </a:p>
        </p:txBody>
      </p:sp>
      <p:sp>
        <p:nvSpPr>
          <p:cNvPr id="630" name="Google Shape;630;p65"/>
          <p:cNvSpPr txBox="1"/>
          <p:nvPr>
            <p:ph type="title"/>
          </p:nvPr>
        </p:nvSpPr>
        <p:spPr>
          <a:xfrm>
            <a:off x="647433" y="899933"/>
            <a:ext cx="11360700" cy="763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2"/>
              </a:buClr>
              <a:buSzPts val="1400"/>
              <a:buFont typeface="Century Gothic"/>
              <a:buNone/>
            </a:pPr>
            <a:r>
              <a:rPr lang="en-US">
                <a:highlight>
                  <a:schemeClr val="lt1"/>
                </a:highlight>
              </a:rPr>
              <a:t>Questions?</a:t>
            </a:r>
            <a:endParaRPr>
              <a:highlight>
                <a:schemeClr val="lt1"/>
              </a:highlight>
            </a:endParaRPr>
          </a:p>
        </p:txBody>
      </p:sp>
      <p:pic>
        <p:nvPicPr>
          <p:cNvPr descr="D:\Logos\1434554660_Help.png" id="631" name="Google Shape;631;p65"/>
          <p:cNvPicPr preferRelativeResize="0"/>
          <p:nvPr/>
        </p:nvPicPr>
        <p:blipFill rotWithShape="1">
          <a:blip r:embed="rId3">
            <a:alphaModFix/>
          </a:blip>
          <a:srcRect b="0" l="0" r="0" t="0"/>
          <a:stretch/>
        </p:blipFill>
        <p:spPr>
          <a:xfrm>
            <a:off x="4361543" y="1694543"/>
            <a:ext cx="3468914" cy="34689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1"/>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Prerequisite</a:t>
            </a:r>
            <a:r>
              <a:rPr lang="en-US"/>
              <a:t> </a:t>
            </a:r>
            <a:endParaRPr/>
          </a:p>
        </p:txBody>
      </p:sp>
      <p:sp>
        <p:nvSpPr>
          <p:cNvPr id="283" name="Google Shape;283;p31"/>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Clr>
                <a:schemeClr val="dk1"/>
              </a:buClr>
              <a:buSzPts val="1100"/>
              <a:buFont typeface="Arial"/>
              <a:buNone/>
            </a:pPr>
            <a:r>
              <a:rPr lang="en-US" sz="1900"/>
              <a:t>Note: We will utilize the </a:t>
            </a:r>
            <a:r>
              <a:rPr b="1" lang="en-US" sz="1900"/>
              <a:t>classicmodels </a:t>
            </a:r>
            <a:r>
              <a:rPr lang="en-US" sz="1900"/>
              <a:t>database for demonstrations and examples in this presentation.</a:t>
            </a:r>
            <a:endParaRPr sz="2000">
              <a:solidFill>
                <a:schemeClr val="dk1"/>
              </a:solidFill>
            </a:endParaRPr>
          </a:p>
          <a:p>
            <a:pPr indent="0" lvl="0" marL="0" rtl="0" algn="ctr">
              <a:spcBef>
                <a:spcPts val="1000"/>
              </a:spcBef>
              <a:spcAft>
                <a:spcPts val="0"/>
              </a:spcAft>
              <a:buNone/>
            </a:pPr>
            <a:r>
              <a:t/>
            </a:r>
            <a:endParaRPr sz="2500"/>
          </a:p>
        </p:txBody>
      </p:sp>
      <p:sp>
        <p:nvSpPr>
          <p:cNvPr id="284" name="Google Shape;284;p3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2"/>
          <p:cNvSpPr txBox="1"/>
          <p:nvPr>
            <p:ph type="title"/>
          </p:nvPr>
        </p:nvSpPr>
        <p:spPr>
          <a:xfrm>
            <a:off x="487000" y="973675"/>
            <a:ext cx="10903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Overview of ORDER BY Clause</a:t>
            </a:r>
            <a:endParaRPr/>
          </a:p>
        </p:txBody>
      </p:sp>
      <p:sp>
        <p:nvSpPr>
          <p:cNvPr id="291" name="Google Shape;291;p32"/>
          <p:cNvSpPr txBox="1"/>
          <p:nvPr>
            <p:ph idx="1" type="body"/>
          </p:nvPr>
        </p:nvSpPr>
        <p:spPr>
          <a:xfrm>
            <a:off x="688425" y="1700813"/>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1900"/>
              <a:t>The </a:t>
            </a:r>
            <a:r>
              <a:rPr b="1" lang="en-US" sz="1900"/>
              <a:t>ORDER BY</a:t>
            </a:r>
            <a:r>
              <a:rPr lang="en-US" sz="1900"/>
              <a:t> clause is used to sort the records in your result set.</a:t>
            </a:r>
            <a:endParaRPr sz="1900"/>
          </a:p>
        </p:txBody>
      </p:sp>
      <p:sp>
        <p:nvSpPr>
          <p:cNvPr id="292" name="Google Shape;292;p3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293" name="Google Shape;293;p32"/>
          <p:cNvSpPr txBox="1"/>
          <p:nvPr/>
        </p:nvSpPr>
        <p:spPr>
          <a:xfrm>
            <a:off x="487000" y="2188175"/>
            <a:ext cx="1239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latin typeface="Century Gothic"/>
                <a:ea typeface="Century Gothic"/>
                <a:cs typeface="Century Gothic"/>
                <a:sym typeface="Century Gothic"/>
              </a:rPr>
              <a:t>Syntax:</a:t>
            </a:r>
            <a:endParaRPr b="1" sz="1700">
              <a:latin typeface="Century Gothic"/>
              <a:ea typeface="Century Gothic"/>
              <a:cs typeface="Century Gothic"/>
              <a:sym typeface="Century Gothic"/>
            </a:endParaRPr>
          </a:p>
        </p:txBody>
      </p:sp>
      <p:sp>
        <p:nvSpPr>
          <p:cNvPr id="294" name="Google Shape;294;p32"/>
          <p:cNvSpPr txBox="1"/>
          <p:nvPr/>
        </p:nvSpPr>
        <p:spPr>
          <a:xfrm>
            <a:off x="725875" y="2634575"/>
            <a:ext cx="3244800" cy="1908600"/>
          </a:xfrm>
          <a:prstGeom prst="rect">
            <a:avLst/>
          </a:prstGeom>
          <a:noFill/>
          <a:ln cap="flat" cmpd="sng" w="19050">
            <a:solidFill>
              <a:schemeClr val="accent4"/>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expressions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tables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[WHERE conditions]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ORDER BY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column1 [ASC|DESC],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column2 [ASC|DESC],</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a:t>
            </a:r>
            <a:endParaRPr sz="1600">
              <a:latin typeface="Consolas"/>
              <a:ea typeface="Consolas"/>
              <a:cs typeface="Consolas"/>
              <a:sym typeface="Consolas"/>
            </a:endParaRPr>
          </a:p>
        </p:txBody>
      </p:sp>
      <p:sp>
        <p:nvSpPr>
          <p:cNvPr id="295" name="Google Shape;295;p32"/>
          <p:cNvSpPr txBox="1"/>
          <p:nvPr/>
        </p:nvSpPr>
        <p:spPr>
          <a:xfrm>
            <a:off x="801425" y="4654825"/>
            <a:ext cx="10498200" cy="1723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42857"/>
              </a:lnSpc>
              <a:spcBef>
                <a:spcPts val="0"/>
              </a:spcBef>
              <a:spcAft>
                <a:spcPts val="0"/>
              </a:spcAft>
              <a:buNone/>
            </a:pPr>
            <a:r>
              <a:rPr b="1" lang="en-US" sz="1500">
                <a:solidFill>
                  <a:schemeClr val="accent2"/>
                </a:solidFill>
                <a:highlight>
                  <a:srgbClr val="FFFFFF"/>
                </a:highlight>
              </a:rPr>
              <a:t>ASC:</a:t>
            </a:r>
            <a:endParaRPr b="1" sz="1500">
              <a:solidFill>
                <a:schemeClr val="accent2"/>
              </a:solidFill>
              <a:highlight>
                <a:srgbClr val="FFFFFF"/>
              </a:highlight>
            </a:endParaRPr>
          </a:p>
          <a:p>
            <a:pPr indent="0" lvl="0" marL="190500" rtl="0" algn="l">
              <a:lnSpc>
                <a:spcPct val="110000"/>
              </a:lnSpc>
              <a:spcBef>
                <a:spcPts val="0"/>
              </a:spcBef>
              <a:spcAft>
                <a:spcPts val="0"/>
              </a:spcAft>
              <a:buNone/>
            </a:pPr>
            <a:r>
              <a:rPr lang="en-US" sz="1700">
                <a:solidFill>
                  <a:schemeClr val="accent2"/>
                </a:solidFill>
                <a:highlight>
                  <a:srgbClr val="FFFFFF"/>
                </a:highlight>
              </a:rPr>
              <a:t>Optional. ASC sorts the result set in ascending order by </a:t>
            </a:r>
            <a:r>
              <a:rPr i="1" lang="en-US" sz="1700">
                <a:solidFill>
                  <a:schemeClr val="accent2"/>
                </a:solidFill>
                <a:highlight>
                  <a:srgbClr val="FFFFFF"/>
                </a:highlight>
              </a:rPr>
              <a:t>expression</a:t>
            </a:r>
            <a:r>
              <a:rPr lang="en-US" sz="1700">
                <a:solidFill>
                  <a:schemeClr val="accent2"/>
                </a:solidFill>
                <a:highlight>
                  <a:srgbClr val="FFFFFF"/>
                </a:highlight>
              </a:rPr>
              <a:t> (default, if no modifier is provider).</a:t>
            </a:r>
            <a:endParaRPr sz="1700">
              <a:solidFill>
                <a:schemeClr val="accent2"/>
              </a:solidFill>
              <a:highlight>
                <a:srgbClr val="FFFFFF"/>
              </a:highlight>
            </a:endParaRPr>
          </a:p>
          <a:p>
            <a:pPr indent="0" lvl="0" marL="0" rtl="0" algn="l">
              <a:lnSpc>
                <a:spcPct val="142857"/>
              </a:lnSpc>
              <a:spcBef>
                <a:spcPts val="0"/>
              </a:spcBef>
              <a:spcAft>
                <a:spcPts val="0"/>
              </a:spcAft>
              <a:buNone/>
            </a:pPr>
            <a:r>
              <a:t/>
            </a:r>
            <a:endParaRPr b="1" sz="1500">
              <a:solidFill>
                <a:schemeClr val="accent2"/>
              </a:solidFill>
              <a:highlight>
                <a:srgbClr val="FFFFFF"/>
              </a:highlight>
            </a:endParaRPr>
          </a:p>
          <a:p>
            <a:pPr indent="0" lvl="0" marL="0" rtl="0" algn="l">
              <a:lnSpc>
                <a:spcPct val="142857"/>
              </a:lnSpc>
              <a:spcBef>
                <a:spcPts val="0"/>
              </a:spcBef>
              <a:spcAft>
                <a:spcPts val="0"/>
              </a:spcAft>
              <a:buNone/>
            </a:pPr>
            <a:r>
              <a:rPr b="1" lang="en-US" sz="1500">
                <a:solidFill>
                  <a:schemeClr val="accent2"/>
                </a:solidFill>
                <a:highlight>
                  <a:srgbClr val="FFFFFF"/>
                </a:highlight>
              </a:rPr>
              <a:t>DESC:</a:t>
            </a:r>
            <a:endParaRPr b="1" sz="1500">
              <a:solidFill>
                <a:schemeClr val="accent2"/>
              </a:solidFill>
              <a:highlight>
                <a:srgbClr val="FFFFFF"/>
              </a:highlight>
            </a:endParaRPr>
          </a:p>
          <a:p>
            <a:pPr indent="0" lvl="0" marL="190500" rtl="0" algn="l">
              <a:lnSpc>
                <a:spcPct val="142857"/>
              </a:lnSpc>
              <a:spcBef>
                <a:spcPts val="0"/>
              </a:spcBef>
              <a:spcAft>
                <a:spcPts val="0"/>
              </a:spcAft>
              <a:buNone/>
            </a:pPr>
            <a:r>
              <a:rPr lang="en-US" sz="1700">
                <a:solidFill>
                  <a:schemeClr val="accent2"/>
                </a:solidFill>
                <a:highlight>
                  <a:srgbClr val="FFFFFF"/>
                </a:highlight>
              </a:rPr>
              <a:t>Optional. DESC sorts the result set in descending order by </a:t>
            </a:r>
            <a:r>
              <a:rPr i="1" lang="en-US" sz="1700">
                <a:solidFill>
                  <a:schemeClr val="accent2"/>
                </a:solidFill>
                <a:highlight>
                  <a:srgbClr val="FFFFFF"/>
                </a:highlight>
              </a:rPr>
              <a:t>expression</a:t>
            </a:r>
            <a:r>
              <a:rPr lang="en-US" sz="1700">
                <a:solidFill>
                  <a:schemeClr val="accent2"/>
                </a:solidFill>
                <a:highlight>
                  <a:srgbClr val="FFFFFF"/>
                </a:highlight>
              </a:rPr>
              <a:t>.</a:t>
            </a:r>
            <a:endParaRPr sz="1700">
              <a:solidFill>
                <a:schemeClr val="accent2"/>
              </a:solidFill>
              <a:highlight>
                <a:srgbClr val="FFFFFF"/>
              </a:highlight>
            </a:endParaRPr>
          </a:p>
        </p:txBody>
      </p:sp>
      <p:sp>
        <p:nvSpPr>
          <p:cNvPr id="296" name="Google Shape;296;p32"/>
          <p:cNvSpPr txBox="1"/>
          <p:nvPr/>
        </p:nvSpPr>
        <p:spPr>
          <a:xfrm>
            <a:off x="5302675" y="2264900"/>
            <a:ext cx="60690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chemeClr val="accent2"/>
                </a:solidFill>
                <a:highlight>
                  <a:srgbClr val="FFFFFF"/>
                </a:highlight>
              </a:rPr>
              <a:t>When executing the </a:t>
            </a:r>
            <a:r>
              <a:rPr b="1" lang="en-US" sz="1600">
                <a:solidFill>
                  <a:schemeClr val="accent2"/>
                </a:solidFill>
              </a:rPr>
              <a:t>SELECT</a:t>
            </a:r>
            <a:r>
              <a:rPr b="1" lang="en-US" sz="1700">
                <a:solidFill>
                  <a:schemeClr val="accent2"/>
                </a:solidFill>
                <a:highlight>
                  <a:srgbClr val="FFFFFF"/>
                </a:highlight>
              </a:rPr>
              <a:t> </a:t>
            </a:r>
            <a:r>
              <a:rPr lang="en-US" sz="1700">
                <a:solidFill>
                  <a:schemeClr val="accent2"/>
                </a:solidFill>
                <a:highlight>
                  <a:srgbClr val="FFFFFF"/>
                </a:highlight>
              </a:rPr>
              <a:t>statement with an </a:t>
            </a:r>
            <a:r>
              <a:rPr b="1" lang="en-US" sz="1600">
                <a:solidFill>
                  <a:schemeClr val="accent2"/>
                </a:solidFill>
              </a:rPr>
              <a:t>ORDER BY</a:t>
            </a:r>
            <a:r>
              <a:rPr b="1" lang="en-US" sz="1700">
                <a:solidFill>
                  <a:schemeClr val="accent2"/>
                </a:solidFill>
                <a:highlight>
                  <a:srgbClr val="FFFFFF"/>
                </a:highlight>
              </a:rPr>
              <a:t> </a:t>
            </a:r>
            <a:r>
              <a:rPr lang="en-US" sz="1700">
                <a:solidFill>
                  <a:schemeClr val="accent2"/>
                </a:solidFill>
                <a:highlight>
                  <a:srgbClr val="FFFFFF"/>
                </a:highlight>
              </a:rPr>
              <a:t>clause, SQL always evaluates the </a:t>
            </a:r>
            <a:r>
              <a:rPr b="1" lang="en-US" sz="1600">
                <a:solidFill>
                  <a:schemeClr val="accent2"/>
                </a:solidFill>
              </a:rPr>
              <a:t>ORDER BY</a:t>
            </a:r>
            <a:r>
              <a:rPr lang="en-US" sz="1700">
                <a:solidFill>
                  <a:schemeClr val="accent2"/>
                </a:solidFill>
                <a:highlight>
                  <a:srgbClr val="FFFFFF"/>
                </a:highlight>
              </a:rPr>
              <a:t> clause after the </a:t>
            </a:r>
            <a:r>
              <a:rPr b="1" lang="en-US" sz="1600" u="sng">
                <a:solidFill>
                  <a:schemeClr val="accent2"/>
                </a:solidFill>
              </a:rPr>
              <a:t>FROM</a:t>
            </a:r>
            <a:r>
              <a:rPr b="1" lang="en-US" sz="1700" u="sng">
                <a:solidFill>
                  <a:schemeClr val="accent2"/>
                </a:solidFill>
                <a:highlight>
                  <a:srgbClr val="FFFFFF"/>
                </a:highlight>
              </a:rPr>
              <a:t> </a:t>
            </a:r>
            <a:r>
              <a:rPr lang="en-US" sz="1700">
                <a:solidFill>
                  <a:schemeClr val="accent2"/>
                </a:solidFill>
                <a:highlight>
                  <a:srgbClr val="FFFFFF"/>
                </a:highlight>
              </a:rPr>
              <a:t>and </a:t>
            </a:r>
            <a:r>
              <a:rPr b="1" lang="en-US" sz="1600">
                <a:solidFill>
                  <a:schemeClr val="accent2"/>
                </a:solidFill>
              </a:rPr>
              <a:t>SELECT</a:t>
            </a:r>
            <a:r>
              <a:rPr lang="en-US" sz="1700">
                <a:solidFill>
                  <a:schemeClr val="accent2"/>
                </a:solidFill>
                <a:highlight>
                  <a:srgbClr val="FFFFFF"/>
                </a:highlight>
              </a:rPr>
              <a:t>:</a:t>
            </a:r>
            <a:endParaRPr sz="1900">
              <a:solidFill>
                <a:schemeClr val="accent2"/>
              </a:solidFill>
            </a:endParaRPr>
          </a:p>
        </p:txBody>
      </p:sp>
      <p:pic>
        <p:nvPicPr>
          <p:cNvPr id="297" name="Google Shape;297;p32"/>
          <p:cNvPicPr preferRelativeResize="0"/>
          <p:nvPr/>
        </p:nvPicPr>
        <p:blipFill>
          <a:blip r:embed="rId3">
            <a:alphaModFix/>
          </a:blip>
          <a:stretch>
            <a:fillRect/>
          </a:stretch>
        </p:blipFill>
        <p:spPr>
          <a:xfrm>
            <a:off x="6870200" y="3343900"/>
            <a:ext cx="2914650" cy="6477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3"/>
          <p:cNvSpPr txBox="1"/>
          <p:nvPr/>
        </p:nvSpPr>
        <p:spPr>
          <a:xfrm>
            <a:off x="596625" y="1711874"/>
            <a:ext cx="11059200" cy="402300"/>
          </a:xfrm>
          <a:prstGeom prst="rect">
            <a:avLst/>
          </a:prstGeom>
          <a:noFill/>
          <a:ln>
            <a:noFill/>
          </a:ln>
        </p:spPr>
        <p:txBody>
          <a:bodyPr anchorCtr="0" anchor="t" bIns="54400" lIns="108825" spcFirstLastPara="1" rIns="108825" wrap="square" tIns="54400">
            <a:spAutoFit/>
          </a:bodyPr>
          <a:lstStyle/>
          <a:p>
            <a:pPr indent="0" lvl="0" marL="0" marR="0" rtl="0" algn="l">
              <a:lnSpc>
                <a:spcPct val="115000"/>
              </a:lnSpc>
              <a:spcBef>
                <a:spcPts val="0"/>
              </a:spcBef>
              <a:spcAft>
                <a:spcPts val="0"/>
              </a:spcAft>
              <a:buClr>
                <a:srgbClr val="000000"/>
              </a:buClr>
              <a:buSzPts val="2200"/>
              <a:buFont typeface="Arial"/>
              <a:buNone/>
            </a:pPr>
            <a:r>
              <a:rPr lang="en-US" sz="1900"/>
              <a:t>B</a:t>
            </a:r>
            <a:r>
              <a:rPr lang="en-US" sz="1900"/>
              <a:t>elow is the </a:t>
            </a:r>
            <a:r>
              <a:rPr i="0" lang="en-US" sz="1900" u="none" cap="none" strike="noStrike">
                <a:solidFill>
                  <a:srgbClr val="000000"/>
                </a:solidFill>
              </a:rPr>
              <a:t>ordering </a:t>
            </a:r>
            <a:r>
              <a:rPr lang="en-US" sz="1900"/>
              <a:t>of the </a:t>
            </a:r>
            <a:r>
              <a:rPr b="1" lang="en-US" sz="1900"/>
              <a:t>Select </a:t>
            </a:r>
            <a:r>
              <a:rPr lang="en-US" sz="1900"/>
              <a:t>Statement</a:t>
            </a:r>
            <a:r>
              <a:rPr i="0" lang="en-US" sz="1900" u="none" cap="none" strike="noStrike">
                <a:solidFill>
                  <a:srgbClr val="000000"/>
                </a:solidFill>
              </a:rPr>
              <a:t>:</a:t>
            </a:r>
            <a:endParaRPr i="0" sz="2100" u="none" cap="none" strike="noStrike">
              <a:solidFill>
                <a:srgbClr val="000000"/>
              </a:solidFill>
            </a:endParaRPr>
          </a:p>
        </p:txBody>
      </p:sp>
      <p:sp>
        <p:nvSpPr>
          <p:cNvPr id="303" name="Google Shape;303;p33"/>
          <p:cNvSpPr txBox="1"/>
          <p:nvPr>
            <p:ph type="title"/>
          </p:nvPr>
        </p:nvSpPr>
        <p:spPr>
          <a:xfrm>
            <a:off x="468825" y="973675"/>
            <a:ext cx="109218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Overview of ORDER BY Clause</a:t>
            </a:r>
            <a:endParaRPr/>
          </a:p>
        </p:txBody>
      </p:sp>
      <p:sp>
        <p:nvSpPr>
          <p:cNvPr id="304" name="Google Shape;304;p3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05" name="Google Shape;305;p33"/>
          <p:cNvSpPr txBox="1"/>
          <p:nvPr/>
        </p:nvSpPr>
        <p:spPr>
          <a:xfrm>
            <a:off x="596625" y="4251125"/>
            <a:ext cx="99561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solidFill>
                  <a:srgbClr val="292929"/>
                </a:solidFill>
                <a:highlight>
                  <a:srgbClr val="FFFFFF"/>
                </a:highlight>
              </a:rPr>
              <a:t>Below is the </a:t>
            </a:r>
            <a:r>
              <a:rPr lang="en-US" sz="1900">
                <a:solidFill>
                  <a:srgbClr val="292929"/>
                </a:solidFill>
                <a:highlight>
                  <a:srgbClr val="FFFFFF"/>
                </a:highlight>
              </a:rPr>
              <a:t>execution process of a Select statement into RDBMS:</a:t>
            </a:r>
            <a:endParaRPr sz="1900"/>
          </a:p>
        </p:txBody>
      </p:sp>
      <p:sp>
        <p:nvSpPr>
          <p:cNvPr id="306" name="Google Shape;306;p33"/>
          <p:cNvSpPr txBox="1"/>
          <p:nvPr/>
        </p:nvSpPr>
        <p:spPr>
          <a:xfrm>
            <a:off x="742600" y="2259100"/>
            <a:ext cx="5384100" cy="1847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Consolas"/>
                <a:ea typeface="Consolas"/>
                <a:cs typeface="Consolas"/>
                <a:sym typeface="Consolas"/>
              </a:rPr>
              <a:t>SELECT </a:t>
            </a:r>
            <a:r>
              <a:rPr i="1" lang="en-US" sz="1800">
                <a:solidFill>
                  <a:schemeClr val="dk1"/>
                </a:solidFill>
                <a:latin typeface="Consolas"/>
                <a:ea typeface="Consolas"/>
                <a:cs typeface="Consolas"/>
                <a:sym typeface="Consolas"/>
              </a:rPr>
              <a:t>(</a:t>
            </a:r>
            <a:r>
              <a:rPr i="1" lang="en-US" sz="1800">
                <a:solidFill>
                  <a:srgbClr val="292929"/>
                </a:solidFill>
                <a:highlight>
                  <a:srgbClr val="FFFFFF"/>
                </a:highlight>
                <a:latin typeface="Consolas"/>
                <a:ea typeface="Consolas"/>
                <a:cs typeface="Consolas"/>
                <a:sym typeface="Consolas"/>
              </a:rPr>
              <a:t>Return Expressions)</a:t>
            </a:r>
            <a:r>
              <a:rPr i="1" lang="en-US" sz="1800">
                <a:solidFill>
                  <a:schemeClr val="dk1"/>
                </a:solidFill>
                <a:latin typeface="Consolas"/>
                <a:ea typeface="Consolas"/>
                <a:cs typeface="Consolas"/>
                <a:sym typeface="Consolas"/>
              </a:rPr>
              <a:t>  </a:t>
            </a:r>
            <a:r>
              <a:rPr lang="en-US" sz="1800">
                <a:solidFill>
                  <a:srgbClr val="C00000"/>
                </a:solidFill>
                <a:latin typeface="Consolas"/>
                <a:ea typeface="Consolas"/>
                <a:cs typeface="Consolas"/>
                <a:sym typeface="Consolas"/>
              </a:rPr>
              <a:t>[required]</a:t>
            </a:r>
            <a:endParaRPr sz="1800">
              <a:solidFill>
                <a:srgbClr val="C00000"/>
              </a:solidFill>
              <a:latin typeface="Consolas"/>
              <a:ea typeface="Consolas"/>
              <a:cs typeface="Consolas"/>
              <a:sym typeface="Consolas"/>
            </a:endParaRPr>
          </a:p>
          <a:p>
            <a:pPr indent="0" lvl="0" marL="0" rtl="0" algn="l">
              <a:spcBef>
                <a:spcPts val="0"/>
              </a:spcBef>
              <a:spcAft>
                <a:spcPts val="0"/>
              </a:spcAft>
              <a:buNone/>
            </a:pPr>
            <a:r>
              <a:rPr lang="en-US" sz="1800">
                <a:solidFill>
                  <a:schemeClr val="dk1"/>
                </a:solidFill>
                <a:latin typeface="Consolas"/>
                <a:ea typeface="Consolas"/>
                <a:cs typeface="Consolas"/>
                <a:sym typeface="Consolas"/>
              </a:rPr>
              <a:t>FROM </a:t>
            </a:r>
            <a:r>
              <a:rPr i="1" lang="en-US" sz="1800">
                <a:solidFill>
                  <a:schemeClr val="dk1"/>
                </a:solidFill>
                <a:latin typeface="Consolas"/>
                <a:ea typeface="Consolas"/>
                <a:cs typeface="Consolas"/>
                <a:sym typeface="Consolas"/>
              </a:rPr>
              <a:t>(specify tables)	</a:t>
            </a:r>
            <a:r>
              <a:rPr lang="en-US" sz="1800">
                <a:solidFill>
                  <a:schemeClr val="dk1"/>
                </a:solidFill>
                <a:latin typeface="Consolas"/>
                <a:ea typeface="Consolas"/>
                <a:cs typeface="Consolas"/>
                <a:sym typeface="Consolas"/>
              </a:rPr>
              <a:t>		</a:t>
            </a:r>
            <a:r>
              <a:rPr lang="en-US" sz="1800">
                <a:solidFill>
                  <a:srgbClr val="C00000"/>
                </a:solidFill>
                <a:latin typeface="Consolas"/>
                <a:ea typeface="Consolas"/>
                <a:cs typeface="Consolas"/>
                <a:sym typeface="Consolas"/>
              </a:rPr>
              <a:t>[</a:t>
            </a:r>
            <a:r>
              <a:rPr lang="en-US" sz="1800">
                <a:solidFill>
                  <a:srgbClr val="C00000"/>
                </a:solidFill>
                <a:latin typeface="Consolas"/>
                <a:ea typeface="Consolas"/>
                <a:cs typeface="Consolas"/>
                <a:sym typeface="Consolas"/>
              </a:rPr>
              <a:t>required]</a:t>
            </a:r>
            <a:endParaRPr sz="1800">
              <a:solidFill>
                <a:srgbClr val="C00000"/>
              </a:solidFill>
              <a:latin typeface="Consolas"/>
              <a:ea typeface="Consolas"/>
              <a:cs typeface="Consolas"/>
              <a:sym typeface="Consolas"/>
            </a:endParaRPr>
          </a:p>
          <a:p>
            <a:pPr indent="0" lvl="0" marL="0" rtl="0" algn="l">
              <a:spcBef>
                <a:spcPts val="0"/>
              </a:spcBef>
              <a:spcAft>
                <a:spcPts val="0"/>
              </a:spcAft>
              <a:buNone/>
            </a:pPr>
            <a:r>
              <a:rPr lang="en-US" sz="1800">
                <a:solidFill>
                  <a:schemeClr val="dk1"/>
                </a:solidFill>
                <a:latin typeface="Consolas"/>
                <a:ea typeface="Consolas"/>
                <a:cs typeface="Consolas"/>
                <a:sym typeface="Consolas"/>
              </a:rPr>
              <a:t>WHERE</a:t>
            </a:r>
            <a:r>
              <a:rPr i="1" lang="en-US" sz="1800">
                <a:solidFill>
                  <a:schemeClr val="dk1"/>
                </a:solidFill>
                <a:latin typeface="Consolas"/>
                <a:ea typeface="Consolas"/>
                <a:cs typeface="Consolas"/>
                <a:sym typeface="Consolas"/>
              </a:rPr>
              <a:t> (</a:t>
            </a:r>
            <a:r>
              <a:rPr i="1" lang="en-US" sz="1800">
                <a:solidFill>
                  <a:srgbClr val="292929"/>
                </a:solidFill>
                <a:highlight>
                  <a:srgbClr val="FFFFFF"/>
                </a:highlight>
                <a:latin typeface="Consolas"/>
                <a:ea typeface="Consolas"/>
                <a:cs typeface="Consolas"/>
                <a:sym typeface="Consolas"/>
              </a:rPr>
              <a:t>Row Filter)</a:t>
            </a:r>
            <a:r>
              <a:rPr i="1" lang="en-US" sz="1800">
                <a:solidFill>
                  <a:schemeClr val="dk1"/>
                </a:solidFill>
                <a:latin typeface="Consolas"/>
                <a:ea typeface="Consolas"/>
                <a:cs typeface="Consolas"/>
                <a:sym typeface="Consolas"/>
              </a:rPr>
              <a:t>	</a:t>
            </a:r>
            <a:r>
              <a:rPr lang="en-US" sz="1800">
                <a:solidFill>
                  <a:schemeClr val="dk1"/>
                </a:solidFill>
                <a:latin typeface="Consolas"/>
                <a:ea typeface="Consolas"/>
                <a:cs typeface="Consolas"/>
                <a:sym typeface="Consolas"/>
              </a:rPr>
              <a:t>	       [optional]</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US" sz="1800">
                <a:solidFill>
                  <a:schemeClr val="dk1"/>
                </a:solidFill>
                <a:latin typeface="Consolas"/>
                <a:ea typeface="Consolas"/>
                <a:cs typeface="Consolas"/>
                <a:sym typeface="Consolas"/>
              </a:rPr>
              <a:t>GROUP BY	                  [optional]</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US" sz="1800">
                <a:solidFill>
                  <a:schemeClr val="dk1"/>
                </a:solidFill>
                <a:latin typeface="Consolas"/>
                <a:ea typeface="Consolas"/>
                <a:cs typeface="Consolas"/>
                <a:sym typeface="Consolas"/>
              </a:rPr>
              <a:t>HAVING</a:t>
            </a:r>
            <a:r>
              <a:rPr i="1" lang="en-US" sz="1800">
                <a:solidFill>
                  <a:schemeClr val="dk1"/>
                </a:solidFill>
                <a:latin typeface="Consolas"/>
                <a:ea typeface="Consolas"/>
                <a:cs typeface="Consolas"/>
                <a:sym typeface="Consolas"/>
              </a:rPr>
              <a:t>	(</a:t>
            </a:r>
            <a:r>
              <a:rPr i="1" lang="en-US" sz="1800">
                <a:solidFill>
                  <a:srgbClr val="292929"/>
                </a:solidFill>
                <a:highlight>
                  <a:srgbClr val="FFFFFF"/>
                </a:highlight>
                <a:latin typeface="Consolas"/>
                <a:ea typeface="Consolas"/>
                <a:cs typeface="Consolas"/>
                <a:sym typeface="Consolas"/>
              </a:rPr>
              <a:t>Group Filter)</a:t>
            </a:r>
            <a:r>
              <a:rPr lang="en-US" sz="1800">
                <a:solidFill>
                  <a:schemeClr val="dk1"/>
                </a:solidFill>
                <a:latin typeface="Consolas"/>
                <a:ea typeface="Consolas"/>
                <a:cs typeface="Consolas"/>
                <a:sym typeface="Consolas"/>
              </a:rPr>
              <a:t>	       [optional]</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US" sz="1800">
                <a:solidFill>
                  <a:schemeClr val="dk1"/>
                </a:solidFill>
                <a:latin typeface="Consolas"/>
                <a:ea typeface="Consolas"/>
                <a:cs typeface="Consolas"/>
                <a:sym typeface="Consolas"/>
              </a:rPr>
              <a:t>ORDER BY  	                  [optional]</a:t>
            </a:r>
            <a:endParaRPr>
              <a:latin typeface="Consolas"/>
              <a:ea typeface="Consolas"/>
              <a:cs typeface="Consolas"/>
              <a:sym typeface="Consolas"/>
            </a:endParaRPr>
          </a:p>
        </p:txBody>
      </p:sp>
      <p:sp>
        <p:nvSpPr>
          <p:cNvPr id="307" name="Google Shape;307;p33"/>
          <p:cNvSpPr/>
          <p:nvPr/>
        </p:nvSpPr>
        <p:spPr>
          <a:xfrm>
            <a:off x="5716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FROM/ JOIN</a:t>
            </a:r>
            <a:endParaRPr b="1">
              <a:latin typeface="Century Gothic"/>
              <a:ea typeface="Century Gothic"/>
              <a:cs typeface="Century Gothic"/>
              <a:sym typeface="Century Gothic"/>
            </a:endParaRPr>
          </a:p>
        </p:txBody>
      </p:sp>
      <p:cxnSp>
        <p:nvCxnSpPr>
          <p:cNvPr id="308" name="Google Shape;308;p33"/>
          <p:cNvCxnSpPr>
            <a:stCxn id="307" idx="3"/>
          </p:cNvCxnSpPr>
          <p:nvPr/>
        </p:nvCxnSpPr>
        <p:spPr>
          <a:xfrm>
            <a:off x="16363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09" name="Google Shape;309;p33"/>
          <p:cNvSpPr/>
          <p:nvPr/>
        </p:nvSpPr>
        <p:spPr>
          <a:xfrm>
            <a:off x="20395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WHERE</a:t>
            </a:r>
            <a:endParaRPr b="1">
              <a:latin typeface="Century Gothic"/>
              <a:ea typeface="Century Gothic"/>
              <a:cs typeface="Century Gothic"/>
              <a:sym typeface="Century Gothic"/>
            </a:endParaRPr>
          </a:p>
        </p:txBody>
      </p:sp>
      <p:cxnSp>
        <p:nvCxnSpPr>
          <p:cNvPr id="310" name="Google Shape;310;p33"/>
          <p:cNvCxnSpPr/>
          <p:nvPr/>
        </p:nvCxnSpPr>
        <p:spPr>
          <a:xfrm>
            <a:off x="30841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11" name="Google Shape;311;p33"/>
          <p:cNvSpPr/>
          <p:nvPr/>
        </p:nvSpPr>
        <p:spPr>
          <a:xfrm>
            <a:off x="34873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GROUP BY</a:t>
            </a:r>
            <a:endParaRPr b="1">
              <a:latin typeface="Century Gothic"/>
              <a:ea typeface="Century Gothic"/>
              <a:cs typeface="Century Gothic"/>
              <a:sym typeface="Century Gothic"/>
            </a:endParaRPr>
          </a:p>
        </p:txBody>
      </p:sp>
      <p:cxnSp>
        <p:nvCxnSpPr>
          <p:cNvPr id="312" name="Google Shape;312;p33"/>
          <p:cNvCxnSpPr/>
          <p:nvPr/>
        </p:nvCxnSpPr>
        <p:spPr>
          <a:xfrm>
            <a:off x="45319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13" name="Google Shape;313;p33"/>
          <p:cNvSpPr/>
          <p:nvPr/>
        </p:nvSpPr>
        <p:spPr>
          <a:xfrm>
            <a:off x="49351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SELECT</a:t>
            </a:r>
            <a:endParaRPr b="1">
              <a:latin typeface="Century Gothic"/>
              <a:ea typeface="Century Gothic"/>
              <a:cs typeface="Century Gothic"/>
              <a:sym typeface="Century Gothic"/>
            </a:endParaRPr>
          </a:p>
        </p:txBody>
      </p:sp>
      <p:cxnSp>
        <p:nvCxnSpPr>
          <p:cNvPr id="314" name="Google Shape;314;p33"/>
          <p:cNvCxnSpPr/>
          <p:nvPr/>
        </p:nvCxnSpPr>
        <p:spPr>
          <a:xfrm>
            <a:off x="59797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15" name="Google Shape;315;p33"/>
          <p:cNvSpPr/>
          <p:nvPr/>
        </p:nvSpPr>
        <p:spPr>
          <a:xfrm>
            <a:off x="63829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DISTINCT</a:t>
            </a:r>
            <a:endParaRPr b="1">
              <a:latin typeface="Century Gothic"/>
              <a:ea typeface="Century Gothic"/>
              <a:cs typeface="Century Gothic"/>
              <a:sym typeface="Century Gothic"/>
            </a:endParaRPr>
          </a:p>
        </p:txBody>
      </p:sp>
      <p:cxnSp>
        <p:nvCxnSpPr>
          <p:cNvPr id="316" name="Google Shape;316;p33"/>
          <p:cNvCxnSpPr/>
          <p:nvPr/>
        </p:nvCxnSpPr>
        <p:spPr>
          <a:xfrm>
            <a:off x="74275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17" name="Google Shape;317;p33"/>
          <p:cNvSpPr/>
          <p:nvPr/>
        </p:nvSpPr>
        <p:spPr>
          <a:xfrm>
            <a:off x="78307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ORDER BY</a:t>
            </a:r>
            <a:endParaRPr b="1">
              <a:latin typeface="Century Gothic"/>
              <a:ea typeface="Century Gothic"/>
              <a:cs typeface="Century Gothic"/>
              <a:sym typeface="Century Gothic"/>
            </a:endParaRPr>
          </a:p>
        </p:txBody>
      </p:sp>
      <p:cxnSp>
        <p:nvCxnSpPr>
          <p:cNvPr id="318" name="Google Shape;318;p33"/>
          <p:cNvCxnSpPr/>
          <p:nvPr/>
        </p:nvCxnSpPr>
        <p:spPr>
          <a:xfrm>
            <a:off x="8875350" y="5274300"/>
            <a:ext cx="403200" cy="0"/>
          </a:xfrm>
          <a:prstGeom prst="straightConnector1">
            <a:avLst/>
          </a:prstGeom>
          <a:noFill/>
          <a:ln cap="flat" cmpd="sng" w="9525">
            <a:solidFill>
              <a:schemeClr val="dk2"/>
            </a:solidFill>
            <a:prstDash val="solid"/>
            <a:round/>
            <a:headEnd len="med" w="med" type="none"/>
            <a:tailEnd len="med" w="med" type="triangle"/>
          </a:ln>
        </p:spPr>
      </p:cxnSp>
      <p:sp>
        <p:nvSpPr>
          <p:cNvPr id="319" name="Google Shape;319;p33"/>
          <p:cNvSpPr/>
          <p:nvPr/>
        </p:nvSpPr>
        <p:spPr>
          <a:xfrm>
            <a:off x="9278550" y="4949250"/>
            <a:ext cx="1064700" cy="6501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a:latin typeface="Century Gothic"/>
                <a:ea typeface="Century Gothic"/>
                <a:cs typeface="Century Gothic"/>
                <a:sym typeface="Century Gothic"/>
              </a:rPr>
              <a:t>LIMIT</a:t>
            </a:r>
            <a:endParaRPr b="1">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4"/>
          <p:cNvSpPr txBox="1"/>
          <p:nvPr>
            <p:ph type="title"/>
          </p:nvPr>
        </p:nvSpPr>
        <p:spPr>
          <a:xfrm>
            <a:off x="568017" y="8212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1: </a:t>
            </a:r>
            <a:r>
              <a:rPr lang="en-US"/>
              <a:t>ORDER BY Clause</a:t>
            </a:r>
            <a:endParaRPr/>
          </a:p>
        </p:txBody>
      </p:sp>
      <p:sp>
        <p:nvSpPr>
          <p:cNvPr id="326" name="Google Shape;326;p3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27" name="Google Shape;327;p34"/>
          <p:cNvSpPr txBox="1"/>
          <p:nvPr/>
        </p:nvSpPr>
        <p:spPr>
          <a:xfrm>
            <a:off x="483300" y="1513550"/>
            <a:ext cx="11261400" cy="400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1700">
                <a:highlight>
                  <a:srgbClr val="FFFFFF"/>
                </a:highlight>
              </a:rPr>
              <a:t>In this example, we will </a:t>
            </a:r>
            <a:r>
              <a:rPr lang="en-US" sz="1700">
                <a:highlight>
                  <a:srgbClr val="FFFFFF"/>
                </a:highlight>
              </a:rPr>
              <a:t>use the </a:t>
            </a:r>
            <a:r>
              <a:rPr b="1" lang="en-US" sz="1700">
                <a:highlight>
                  <a:srgbClr val="FFFFFF"/>
                </a:highlight>
              </a:rPr>
              <a:t>customers </a:t>
            </a:r>
            <a:r>
              <a:rPr lang="en-US" sz="1700">
                <a:highlight>
                  <a:srgbClr val="FFFFFF"/>
                </a:highlight>
              </a:rPr>
              <a:t>table from the classicmodels database for the demonstration.</a:t>
            </a:r>
            <a:endParaRPr sz="1700">
              <a:highlight>
                <a:srgbClr val="FFFFFF"/>
              </a:highlight>
            </a:endParaRPr>
          </a:p>
        </p:txBody>
      </p:sp>
      <p:sp>
        <p:nvSpPr>
          <p:cNvPr id="328" name="Google Shape;328;p34"/>
          <p:cNvSpPr txBox="1"/>
          <p:nvPr/>
        </p:nvSpPr>
        <p:spPr>
          <a:xfrm>
            <a:off x="482550" y="1898477"/>
            <a:ext cx="11184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chemeClr val="accent2"/>
                </a:solidFill>
                <a:highlight>
                  <a:srgbClr val="FFFFFF"/>
                </a:highlight>
              </a:rPr>
              <a:t>The following query uses the </a:t>
            </a:r>
            <a:r>
              <a:rPr b="1" lang="en-US" sz="1700">
                <a:solidFill>
                  <a:srgbClr val="FF9900"/>
                </a:solidFill>
              </a:rPr>
              <a:t>ORDER BY</a:t>
            </a:r>
            <a:r>
              <a:rPr lang="en-US" sz="1700">
                <a:solidFill>
                  <a:schemeClr val="accent2"/>
                </a:solidFill>
                <a:highlight>
                  <a:srgbClr val="FFFFFF"/>
                </a:highlight>
              </a:rPr>
              <a:t> clause to sort the customers by their last names in ascending order.</a:t>
            </a:r>
            <a:endParaRPr sz="1700">
              <a:solidFill>
                <a:schemeClr val="accent2"/>
              </a:solidFill>
            </a:endParaRPr>
          </a:p>
        </p:txBody>
      </p:sp>
      <p:sp>
        <p:nvSpPr>
          <p:cNvPr id="329" name="Google Shape;329;p34"/>
          <p:cNvSpPr txBox="1"/>
          <p:nvPr/>
        </p:nvSpPr>
        <p:spPr>
          <a:xfrm>
            <a:off x="487000" y="2295525"/>
            <a:ext cx="3000000" cy="1339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Consolas"/>
                <a:ea typeface="Consolas"/>
                <a:cs typeface="Consolas"/>
                <a:sym typeface="Consolas"/>
              </a:rPr>
              <a:t>SELECT</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contactLastname,</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contactFirstname</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FROM 	customers</a:t>
            </a:r>
            <a:endParaRPr sz="1500">
              <a:latin typeface="Consolas"/>
              <a:ea typeface="Consolas"/>
              <a:cs typeface="Consolas"/>
              <a:sym typeface="Consolas"/>
            </a:endParaRPr>
          </a:p>
          <a:p>
            <a:pPr indent="0" lvl="0" marL="0" rtl="0" algn="l">
              <a:spcBef>
                <a:spcPts val="0"/>
              </a:spcBef>
              <a:spcAft>
                <a:spcPts val="0"/>
              </a:spcAft>
              <a:buNone/>
            </a:pPr>
            <a:r>
              <a:rPr b="1" lang="en-US" sz="1500">
                <a:solidFill>
                  <a:schemeClr val="accent3"/>
                </a:solidFill>
                <a:latin typeface="Consolas"/>
                <a:ea typeface="Consolas"/>
                <a:cs typeface="Consolas"/>
                <a:sym typeface="Consolas"/>
              </a:rPr>
              <a:t>ORDER BY</a:t>
            </a:r>
            <a:r>
              <a:rPr lang="en-US" sz="1500">
                <a:latin typeface="Consolas"/>
                <a:ea typeface="Consolas"/>
                <a:cs typeface="Consolas"/>
                <a:sym typeface="Consolas"/>
              </a:rPr>
              <a:t>	contactLastname;</a:t>
            </a:r>
            <a:endParaRPr sz="1500">
              <a:latin typeface="Consolas"/>
              <a:ea typeface="Consolas"/>
              <a:cs typeface="Consolas"/>
              <a:sym typeface="Consolas"/>
            </a:endParaRPr>
          </a:p>
        </p:txBody>
      </p:sp>
      <p:sp>
        <p:nvSpPr>
          <p:cNvPr id="330" name="Google Shape;330;p34"/>
          <p:cNvSpPr txBox="1"/>
          <p:nvPr/>
        </p:nvSpPr>
        <p:spPr>
          <a:xfrm>
            <a:off x="487000" y="4505850"/>
            <a:ext cx="11012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chemeClr val="accent2"/>
                </a:solidFill>
                <a:highlight>
                  <a:srgbClr val="FFFFFF"/>
                </a:highlight>
              </a:rPr>
              <a:t>If you want to sort customers by the </a:t>
            </a:r>
            <a:r>
              <a:rPr b="1" lang="en-US" sz="1700">
                <a:solidFill>
                  <a:schemeClr val="accent2"/>
                </a:solidFill>
                <a:highlight>
                  <a:srgbClr val="FFFFFF"/>
                </a:highlight>
              </a:rPr>
              <a:t>last name</a:t>
            </a:r>
            <a:r>
              <a:rPr lang="en-US" sz="1700">
                <a:solidFill>
                  <a:schemeClr val="accent2"/>
                </a:solidFill>
                <a:highlight>
                  <a:srgbClr val="FFFFFF"/>
                </a:highlight>
              </a:rPr>
              <a:t> in descending order, you can use the </a:t>
            </a:r>
            <a:r>
              <a:rPr b="1" lang="en-US" sz="1700">
                <a:solidFill>
                  <a:schemeClr val="accent2"/>
                </a:solidFill>
              </a:rPr>
              <a:t>DESC </a:t>
            </a:r>
            <a:r>
              <a:rPr lang="en-US" sz="1700">
                <a:solidFill>
                  <a:schemeClr val="accent2"/>
                </a:solidFill>
              </a:rPr>
              <a:t>attribute </a:t>
            </a:r>
            <a:r>
              <a:rPr lang="en-US" sz="1700">
                <a:solidFill>
                  <a:schemeClr val="accent2"/>
                </a:solidFill>
                <a:highlight>
                  <a:srgbClr val="FFFFFF"/>
                </a:highlight>
              </a:rPr>
              <a:t>after the </a:t>
            </a:r>
            <a:r>
              <a:rPr b="1" i="1" lang="en-US" sz="1700">
                <a:solidFill>
                  <a:schemeClr val="accent2"/>
                </a:solidFill>
              </a:rPr>
              <a:t>contactLastname</a:t>
            </a:r>
            <a:r>
              <a:rPr b="1" i="1" lang="en-US" sz="1700">
                <a:solidFill>
                  <a:schemeClr val="accent2"/>
                </a:solidFill>
                <a:highlight>
                  <a:srgbClr val="FFFFFF"/>
                </a:highlight>
              </a:rPr>
              <a:t> </a:t>
            </a:r>
            <a:r>
              <a:rPr lang="en-US" sz="1700">
                <a:solidFill>
                  <a:schemeClr val="accent2"/>
                </a:solidFill>
                <a:highlight>
                  <a:srgbClr val="FFFFFF"/>
                </a:highlight>
              </a:rPr>
              <a:t>column in the </a:t>
            </a:r>
            <a:r>
              <a:rPr b="1" lang="en-US" sz="1700">
                <a:solidFill>
                  <a:srgbClr val="FF9900"/>
                </a:solidFill>
              </a:rPr>
              <a:t>ORDER BY</a:t>
            </a:r>
            <a:r>
              <a:rPr lang="en-US" sz="1700">
                <a:solidFill>
                  <a:schemeClr val="accent2"/>
                </a:solidFill>
                <a:highlight>
                  <a:srgbClr val="FFFFFF"/>
                </a:highlight>
              </a:rPr>
              <a:t> clause as shown in the following query:</a:t>
            </a:r>
            <a:endParaRPr sz="1700">
              <a:solidFill>
                <a:schemeClr val="accent2"/>
              </a:solidFill>
            </a:endParaRPr>
          </a:p>
        </p:txBody>
      </p:sp>
      <p:sp>
        <p:nvSpPr>
          <p:cNvPr id="331" name="Google Shape;331;p34"/>
          <p:cNvSpPr txBox="1"/>
          <p:nvPr/>
        </p:nvSpPr>
        <p:spPr>
          <a:xfrm>
            <a:off x="482550" y="5312775"/>
            <a:ext cx="5792700" cy="923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contactLastname,	contactFirstname</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customers</a:t>
            </a:r>
            <a:endParaRPr sz="1600">
              <a:latin typeface="Consolas"/>
              <a:ea typeface="Consolas"/>
              <a:cs typeface="Consolas"/>
              <a:sym typeface="Consolas"/>
            </a:endParaRPr>
          </a:p>
          <a:p>
            <a:pPr indent="0" lvl="0" marL="0" rtl="0" algn="l">
              <a:spcBef>
                <a:spcPts val="0"/>
              </a:spcBef>
              <a:spcAft>
                <a:spcPts val="0"/>
              </a:spcAft>
              <a:buNone/>
            </a:pPr>
            <a:r>
              <a:rPr b="1" lang="en-US" sz="1500">
                <a:solidFill>
                  <a:schemeClr val="accent3"/>
                </a:solidFill>
                <a:latin typeface="Consolas"/>
                <a:ea typeface="Consolas"/>
                <a:cs typeface="Consolas"/>
                <a:sym typeface="Consolas"/>
              </a:rPr>
              <a:t>ORDER BY</a:t>
            </a:r>
            <a:r>
              <a:rPr lang="en-US" sz="1600">
                <a:latin typeface="Consolas"/>
                <a:ea typeface="Consolas"/>
                <a:cs typeface="Consolas"/>
                <a:sym typeface="Consolas"/>
              </a:rPr>
              <a:t>	contactLastname DESC;</a:t>
            </a:r>
            <a:endParaRPr sz="1600">
              <a:latin typeface="Consolas"/>
              <a:ea typeface="Consolas"/>
              <a:cs typeface="Consolas"/>
              <a:sym typeface="Consolas"/>
            </a:endParaRPr>
          </a:p>
        </p:txBody>
      </p:sp>
      <p:pic>
        <p:nvPicPr>
          <p:cNvPr id="332" name="Google Shape;332;p34"/>
          <p:cNvPicPr preferRelativeResize="0"/>
          <p:nvPr/>
        </p:nvPicPr>
        <p:blipFill rotWithShape="1">
          <a:blip r:embed="rId3">
            <a:alphaModFix/>
          </a:blip>
          <a:srcRect b="34919" l="14025" r="74807" t="50636"/>
          <a:stretch/>
        </p:blipFill>
        <p:spPr>
          <a:xfrm>
            <a:off x="8770425" y="4981800"/>
            <a:ext cx="2363549" cy="1719700"/>
          </a:xfrm>
          <a:prstGeom prst="rect">
            <a:avLst/>
          </a:prstGeom>
          <a:noFill/>
          <a:ln cap="flat" cmpd="sng" w="9525">
            <a:solidFill>
              <a:schemeClr val="dk2"/>
            </a:solidFill>
            <a:prstDash val="solid"/>
            <a:round/>
            <a:headEnd len="sm" w="sm" type="none"/>
            <a:tailEnd len="sm" w="sm" type="none"/>
          </a:ln>
        </p:spPr>
      </p:pic>
      <p:pic>
        <p:nvPicPr>
          <p:cNvPr id="333" name="Google Shape;333;p34"/>
          <p:cNvPicPr preferRelativeResize="0"/>
          <p:nvPr/>
        </p:nvPicPr>
        <p:blipFill rotWithShape="1">
          <a:blip r:embed="rId4">
            <a:alphaModFix/>
          </a:blip>
          <a:srcRect b="27525" l="13875" r="74562" t="50314"/>
          <a:stretch/>
        </p:blipFill>
        <p:spPr>
          <a:xfrm>
            <a:off x="3845625" y="2295525"/>
            <a:ext cx="2089997" cy="22533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5"/>
          <p:cNvSpPr txBox="1"/>
          <p:nvPr>
            <p:ph type="title"/>
          </p:nvPr>
        </p:nvSpPr>
        <p:spPr>
          <a:xfrm>
            <a:off x="448200" y="973675"/>
            <a:ext cx="109422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2: ORDER BY Clause </a:t>
            </a:r>
            <a:endParaRPr/>
          </a:p>
        </p:txBody>
      </p:sp>
      <p:sp>
        <p:nvSpPr>
          <p:cNvPr id="340" name="Google Shape;340;p35"/>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41" name="Google Shape;341;p35"/>
          <p:cNvSpPr txBox="1"/>
          <p:nvPr/>
        </p:nvSpPr>
        <p:spPr>
          <a:xfrm>
            <a:off x="566550" y="2207375"/>
            <a:ext cx="11092200" cy="7071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sz="1700">
                <a:solidFill>
                  <a:srgbClr val="000000"/>
                </a:solidFill>
                <a:highlight>
                  <a:srgbClr val="FFFFFF"/>
                </a:highlight>
              </a:rPr>
              <a:t>If you want to sort the customers by the</a:t>
            </a:r>
            <a:r>
              <a:rPr b="1" i="1" lang="en-US" sz="1700">
                <a:solidFill>
                  <a:srgbClr val="880606"/>
                </a:solidFill>
                <a:highlight>
                  <a:srgbClr val="FFFFFF"/>
                </a:highlight>
              </a:rPr>
              <a:t> last name</a:t>
            </a:r>
            <a:r>
              <a:rPr lang="en-US" sz="1700">
                <a:solidFill>
                  <a:srgbClr val="000000"/>
                </a:solidFill>
                <a:highlight>
                  <a:srgbClr val="FFFFFF"/>
                </a:highlight>
              </a:rPr>
              <a:t> in descending order, and then by the</a:t>
            </a:r>
            <a:r>
              <a:rPr i="1" lang="en-US" sz="1700">
                <a:solidFill>
                  <a:srgbClr val="000000"/>
                </a:solidFill>
                <a:highlight>
                  <a:srgbClr val="FFFFFF"/>
                </a:highlight>
              </a:rPr>
              <a:t> </a:t>
            </a:r>
            <a:r>
              <a:rPr b="1" i="1" lang="en-US" sz="1700">
                <a:solidFill>
                  <a:srgbClr val="880606"/>
                </a:solidFill>
                <a:highlight>
                  <a:srgbClr val="FFFFFF"/>
                </a:highlight>
              </a:rPr>
              <a:t>first name </a:t>
            </a:r>
            <a:r>
              <a:rPr lang="en-US" sz="1700">
                <a:solidFill>
                  <a:srgbClr val="000000"/>
                </a:solidFill>
                <a:highlight>
                  <a:srgbClr val="FFFFFF"/>
                </a:highlight>
              </a:rPr>
              <a:t>in ascending order, you will specify both </a:t>
            </a:r>
            <a:r>
              <a:rPr b="1" lang="en-US" sz="1700">
                <a:solidFill>
                  <a:srgbClr val="000000"/>
                </a:solidFill>
              </a:rPr>
              <a:t>DESC</a:t>
            </a:r>
            <a:r>
              <a:rPr b="1" lang="en-US" sz="1700">
                <a:solidFill>
                  <a:srgbClr val="000000"/>
                </a:solidFill>
                <a:highlight>
                  <a:srgbClr val="FFFFFF"/>
                </a:highlight>
              </a:rPr>
              <a:t> </a:t>
            </a:r>
            <a:r>
              <a:rPr lang="en-US" sz="1700">
                <a:solidFill>
                  <a:srgbClr val="000000"/>
                </a:solidFill>
                <a:highlight>
                  <a:srgbClr val="FFFFFF"/>
                </a:highlight>
              </a:rPr>
              <a:t>and </a:t>
            </a:r>
            <a:r>
              <a:rPr b="1" lang="en-US" sz="1700">
                <a:solidFill>
                  <a:srgbClr val="000000"/>
                </a:solidFill>
              </a:rPr>
              <a:t>ASC </a:t>
            </a:r>
            <a:r>
              <a:rPr lang="en-US" sz="1700">
                <a:solidFill>
                  <a:srgbClr val="000000"/>
                </a:solidFill>
              </a:rPr>
              <a:t>attributes</a:t>
            </a:r>
            <a:r>
              <a:rPr lang="en-US" sz="1700">
                <a:solidFill>
                  <a:srgbClr val="000000"/>
                </a:solidFill>
                <a:highlight>
                  <a:srgbClr val="FFFFFF"/>
                </a:highlight>
              </a:rPr>
              <a:t> in these respective columns as follows:</a:t>
            </a:r>
            <a:endParaRPr sz="1700">
              <a:solidFill>
                <a:srgbClr val="09507C"/>
              </a:solidFill>
            </a:endParaRPr>
          </a:p>
        </p:txBody>
      </p:sp>
      <p:sp>
        <p:nvSpPr>
          <p:cNvPr id="342" name="Google Shape;342;p35"/>
          <p:cNvSpPr txBox="1"/>
          <p:nvPr/>
        </p:nvSpPr>
        <p:spPr>
          <a:xfrm>
            <a:off x="1138925" y="1653275"/>
            <a:ext cx="9099300" cy="492600"/>
          </a:xfrm>
          <a:prstGeom prst="rect">
            <a:avLst/>
          </a:prstGeom>
          <a:noFill/>
          <a:ln cap="flat" cmpd="sng" w="9525">
            <a:solidFill>
              <a:srgbClr val="000000"/>
            </a:solidFill>
            <a:prstDash val="dashDot"/>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US" sz="2000">
                <a:solidFill>
                  <a:srgbClr val="000000"/>
                </a:solidFill>
                <a:latin typeface="Century Gothic"/>
                <a:ea typeface="Century Gothic"/>
                <a:cs typeface="Century Gothic"/>
                <a:sym typeface="Century Gothic"/>
              </a:rPr>
              <a:t>Sort the result by multiple columns.</a:t>
            </a:r>
            <a:endParaRPr b="1" sz="2000">
              <a:solidFill>
                <a:srgbClr val="000000"/>
              </a:solidFill>
              <a:latin typeface="Century Gothic"/>
              <a:ea typeface="Century Gothic"/>
              <a:cs typeface="Century Gothic"/>
              <a:sym typeface="Century Gothic"/>
            </a:endParaRPr>
          </a:p>
        </p:txBody>
      </p:sp>
      <p:sp>
        <p:nvSpPr>
          <p:cNvPr id="343" name="Google Shape;343;p35"/>
          <p:cNvSpPr txBox="1"/>
          <p:nvPr/>
        </p:nvSpPr>
        <p:spPr>
          <a:xfrm>
            <a:off x="738000" y="2975975"/>
            <a:ext cx="3426000" cy="2031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Consolas"/>
                <a:ea typeface="Consolas"/>
                <a:cs typeface="Consolas"/>
                <a:sym typeface="Consolas"/>
              </a:rPr>
              <a:t>SELECT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contactLastname,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contactFirstname</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FROM</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customers</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ORDER BY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contactLastname DESC ,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contactFirstname ASC;</a:t>
            </a:r>
            <a:endParaRPr sz="1500">
              <a:latin typeface="Consolas"/>
              <a:ea typeface="Consolas"/>
              <a:cs typeface="Consolas"/>
              <a:sym typeface="Consolas"/>
            </a:endParaRPr>
          </a:p>
        </p:txBody>
      </p:sp>
      <p:sp>
        <p:nvSpPr>
          <p:cNvPr id="344" name="Google Shape;344;p35"/>
          <p:cNvSpPr txBox="1"/>
          <p:nvPr/>
        </p:nvSpPr>
        <p:spPr>
          <a:xfrm>
            <a:off x="566550" y="5168000"/>
            <a:ext cx="76311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t>In this example, the ORDER BY clause sorts the result set by the last name in descending order first, and then sorts the sorted result set by the first name in ascending order to make the final result set.</a:t>
            </a:r>
            <a:endParaRPr sz="1700"/>
          </a:p>
        </p:txBody>
      </p:sp>
      <p:pic>
        <p:nvPicPr>
          <p:cNvPr id="345" name="Google Shape;345;p35"/>
          <p:cNvPicPr preferRelativeResize="0"/>
          <p:nvPr/>
        </p:nvPicPr>
        <p:blipFill rotWithShape="1">
          <a:blip r:embed="rId3">
            <a:alphaModFix/>
          </a:blip>
          <a:srcRect b="26058" l="12197" r="72243" t="50479"/>
          <a:stretch/>
        </p:blipFill>
        <p:spPr>
          <a:xfrm>
            <a:off x="8438000" y="3527450"/>
            <a:ext cx="2968373" cy="2517750"/>
          </a:xfrm>
          <a:prstGeom prst="rect">
            <a:avLst/>
          </a:prstGeom>
          <a:noFill/>
          <a:ln cap="flat" cmpd="sng" w="9525">
            <a:solidFill>
              <a:srgbClr val="0E5580"/>
            </a:solidFill>
            <a:prstDash val="solid"/>
            <a:round/>
            <a:headEnd len="sm" w="sm" type="none"/>
            <a:tailEnd len="sm" w="sm" type="none"/>
          </a:ln>
        </p:spPr>
      </p:pic>
      <p:sp>
        <p:nvSpPr>
          <p:cNvPr id="346" name="Google Shape;346;p35"/>
          <p:cNvSpPr txBox="1"/>
          <p:nvPr/>
        </p:nvSpPr>
        <p:spPr>
          <a:xfrm>
            <a:off x="8413550" y="2988925"/>
            <a:ext cx="173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300"/>
              <a:t>Example 3: ORDER BY Clause </a:t>
            </a:r>
            <a:endParaRPr sz="3900"/>
          </a:p>
        </p:txBody>
      </p:sp>
      <p:sp>
        <p:nvSpPr>
          <p:cNvPr id="353" name="Google Shape;353;p36"/>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54" name="Google Shape;354;p36"/>
          <p:cNvSpPr txBox="1"/>
          <p:nvPr/>
        </p:nvSpPr>
        <p:spPr>
          <a:xfrm>
            <a:off x="633950" y="3318800"/>
            <a:ext cx="6101700" cy="1669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1000"/>
              </a:spcBef>
              <a:spcAft>
                <a:spcPts val="0"/>
              </a:spcAft>
              <a:buNone/>
            </a:pPr>
            <a:r>
              <a:rPr lang="en-US" sz="1800">
                <a:solidFill>
                  <a:srgbClr val="000000"/>
                </a:solidFill>
                <a:latin typeface="Consolas"/>
                <a:ea typeface="Consolas"/>
                <a:cs typeface="Consolas"/>
                <a:sym typeface="Consolas"/>
              </a:rPr>
              <a:t>SELECT  contactLastname, contactFirstname, city</a:t>
            </a:r>
            <a:endParaRPr sz="1800">
              <a:solidFill>
                <a:srgbClr val="000000"/>
              </a:solidFill>
              <a:latin typeface="Consolas"/>
              <a:ea typeface="Consolas"/>
              <a:cs typeface="Consolas"/>
              <a:sym typeface="Consolas"/>
            </a:endParaRPr>
          </a:p>
          <a:p>
            <a:pPr indent="0" lvl="0" marL="0" rtl="0" algn="l">
              <a:spcBef>
                <a:spcPts val="1000"/>
              </a:spcBef>
              <a:spcAft>
                <a:spcPts val="0"/>
              </a:spcAft>
              <a:buNone/>
            </a:pPr>
            <a:r>
              <a:rPr lang="en-US" sz="1800">
                <a:solidFill>
                  <a:srgbClr val="000000"/>
                </a:solidFill>
                <a:latin typeface="Consolas"/>
                <a:ea typeface="Consolas"/>
                <a:cs typeface="Consolas"/>
                <a:sym typeface="Consolas"/>
              </a:rPr>
              <a:t>FROM customers</a:t>
            </a:r>
            <a:endParaRPr sz="1800">
              <a:solidFill>
                <a:srgbClr val="000000"/>
              </a:solidFill>
              <a:latin typeface="Consolas"/>
              <a:ea typeface="Consolas"/>
              <a:cs typeface="Consolas"/>
              <a:sym typeface="Consolas"/>
            </a:endParaRPr>
          </a:p>
          <a:p>
            <a:pPr indent="0" lvl="0" marL="0" rtl="0" algn="l">
              <a:spcBef>
                <a:spcPts val="1000"/>
              </a:spcBef>
              <a:spcAft>
                <a:spcPts val="0"/>
              </a:spcAft>
              <a:buNone/>
            </a:pPr>
            <a:r>
              <a:rPr lang="en-US" sz="1800">
                <a:solidFill>
                  <a:srgbClr val="000000"/>
                </a:solidFill>
                <a:latin typeface="Consolas"/>
                <a:ea typeface="Consolas"/>
                <a:cs typeface="Consolas"/>
                <a:sym typeface="Consolas"/>
              </a:rPr>
              <a:t>ORDER BY 2 DESC;</a:t>
            </a:r>
            <a:endParaRPr sz="1800">
              <a:solidFill>
                <a:srgbClr val="000000"/>
              </a:solidFill>
              <a:latin typeface="Consolas"/>
              <a:ea typeface="Consolas"/>
              <a:cs typeface="Consolas"/>
              <a:sym typeface="Consolas"/>
            </a:endParaRPr>
          </a:p>
        </p:txBody>
      </p:sp>
      <p:sp>
        <p:nvSpPr>
          <p:cNvPr id="355" name="Google Shape;355;p36"/>
          <p:cNvSpPr txBox="1"/>
          <p:nvPr/>
        </p:nvSpPr>
        <p:spPr>
          <a:xfrm>
            <a:off x="4114800" y="1738375"/>
            <a:ext cx="3692400" cy="492600"/>
          </a:xfrm>
          <a:prstGeom prst="rect">
            <a:avLst/>
          </a:prstGeom>
          <a:noFill/>
          <a:ln cap="flat" cmpd="sng" w="9525">
            <a:solidFill>
              <a:srgbClr val="000000"/>
            </a:solidFill>
            <a:prstDash val="dashDot"/>
            <a:round/>
            <a:headEnd len="sm" w="sm" type="none"/>
            <a:tailEnd len="sm" w="sm" type="none"/>
          </a:ln>
        </p:spPr>
        <p:txBody>
          <a:bodyPr anchorCtr="0" anchor="t" bIns="91425" lIns="91425" spcFirstLastPara="1" rIns="91425" wrap="square" tIns="91425">
            <a:spAutoFit/>
          </a:bodyPr>
          <a:lstStyle/>
          <a:p>
            <a:pPr indent="0" lvl="0" marL="0" rtl="0" algn="l">
              <a:lnSpc>
                <a:spcPct val="110000"/>
              </a:lnSpc>
              <a:spcBef>
                <a:spcPts val="3800"/>
              </a:spcBef>
              <a:spcAft>
                <a:spcPts val="800"/>
              </a:spcAft>
              <a:buNone/>
            </a:pPr>
            <a:r>
              <a:rPr b="1" lang="en-US" sz="2000">
                <a:solidFill>
                  <a:srgbClr val="535353"/>
                </a:solidFill>
                <a:highlight>
                  <a:srgbClr val="FFFFFF"/>
                </a:highlight>
                <a:latin typeface="Century Gothic"/>
                <a:ea typeface="Century Gothic"/>
                <a:cs typeface="Century Gothic"/>
                <a:sym typeface="Century Gothic"/>
              </a:rPr>
              <a:t>Sorting by relative position.</a:t>
            </a:r>
            <a:endParaRPr b="1" sz="2000">
              <a:solidFill>
                <a:srgbClr val="535353"/>
              </a:solidFill>
              <a:highlight>
                <a:srgbClr val="FFFFFF"/>
              </a:highlight>
              <a:latin typeface="Century Gothic"/>
              <a:ea typeface="Century Gothic"/>
              <a:cs typeface="Century Gothic"/>
              <a:sym typeface="Century Gothic"/>
            </a:endParaRPr>
          </a:p>
        </p:txBody>
      </p:sp>
      <p:sp>
        <p:nvSpPr>
          <p:cNvPr id="356" name="Google Shape;356;p36"/>
          <p:cNvSpPr txBox="1"/>
          <p:nvPr/>
        </p:nvSpPr>
        <p:spPr>
          <a:xfrm>
            <a:off x="487000" y="2351325"/>
            <a:ext cx="112575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t>You can also use the </a:t>
            </a:r>
            <a:r>
              <a:rPr b="1" lang="en-US" sz="1700">
                <a:solidFill>
                  <a:srgbClr val="EF7A24"/>
                </a:solidFill>
              </a:rPr>
              <a:t>ORDER BY</a:t>
            </a:r>
            <a:r>
              <a:rPr lang="en-US" sz="1700"/>
              <a:t> Clause to sort by relative position in the result set, where the first field in the result set is 1, and the next field is 2, and so on:</a:t>
            </a:r>
            <a:endParaRPr sz="1700"/>
          </a:p>
        </p:txBody>
      </p:sp>
      <p:pic>
        <p:nvPicPr>
          <p:cNvPr id="357" name="Google Shape;357;p36"/>
          <p:cNvPicPr preferRelativeResize="0"/>
          <p:nvPr/>
        </p:nvPicPr>
        <p:blipFill rotWithShape="1">
          <a:blip r:embed="rId3">
            <a:alphaModFix/>
          </a:blip>
          <a:srcRect b="25929" l="13997" r="70306" t="50042"/>
          <a:stretch/>
        </p:blipFill>
        <p:spPr>
          <a:xfrm>
            <a:off x="7335850" y="3082725"/>
            <a:ext cx="3233050" cy="2784124"/>
          </a:xfrm>
          <a:prstGeom prst="rect">
            <a:avLst/>
          </a:prstGeom>
          <a:noFill/>
          <a:ln cap="flat" cmpd="sng" w="9525">
            <a:solidFill>
              <a:srgbClr val="0E5580"/>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PS Course Template">
  <a:themeElements>
    <a:clrScheme name="Simple Light">
      <a:dk1>
        <a:srgbClr val="0079C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